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5" r:id="rId2"/>
    <p:sldId id="356" r:id="rId3"/>
    <p:sldId id="357" r:id="rId4"/>
    <p:sldId id="358" r:id="rId5"/>
    <p:sldId id="352" r:id="rId6"/>
    <p:sldId id="297" r:id="rId7"/>
    <p:sldId id="335" r:id="rId8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426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角の丸い星型図形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4141B12-6AD1-D177-00B4-BC099DCA343B}"/>
              </a:ext>
            </a:extLst>
          </p:cNvPr>
          <p:cNvSpPr/>
          <p:nvPr/>
        </p:nvSpPr>
        <p:spPr>
          <a:xfrm>
            <a:off x="783642" y="3831457"/>
            <a:ext cx="2454006" cy="2454006"/>
          </a:xfrm>
          <a:custGeom>
            <a:avLst/>
            <a:gdLst>
              <a:gd name="connsiteX0" fmla="*/ 1799565 w 3599126"/>
              <a:gd name="connsiteY0" fmla="*/ 16 h 3599126"/>
              <a:gd name="connsiteX1" fmla="*/ 2442295 w 3599126"/>
              <a:gd name="connsiteY1" fmla="*/ 861669 h 3599126"/>
              <a:gd name="connsiteX2" fmla="*/ 2519682 w 3599126"/>
              <a:gd name="connsiteY2" fmla="*/ 1078574 h 3599126"/>
              <a:gd name="connsiteX3" fmla="*/ 2740021 w 3599126"/>
              <a:gd name="connsiteY3" fmla="*/ 1156834 h 3599126"/>
              <a:gd name="connsiteX4" fmla="*/ 3599110 w 3599126"/>
              <a:gd name="connsiteY4" fmla="*/ 1799564 h 3599126"/>
              <a:gd name="connsiteX5" fmla="*/ 2737457 w 3599126"/>
              <a:gd name="connsiteY5" fmla="*/ 2442293 h 3599126"/>
              <a:gd name="connsiteX6" fmla="*/ 2520552 w 3599126"/>
              <a:gd name="connsiteY6" fmla="*/ 2519680 h 3599126"/>
              <a:gd name="connsiteX7" fmla="*/ 2442293 w 3599126"/>
              <a:gd name="connsiteY7" fmla="*/ 2740019 h 3599126"/>
              <a:gd name="connsiteX8" fmla="*/ 1799564 w 3599126"/>
              <a:gd name="connsiteY8" fmla="*/ 3599110 h 3599126"/>
              <a:gd name="connsiteX9" fmla="*/ 1156835 w 3599126"/>
              <a:gd name="connsiteY9" fmla="*/ 2737455 h 3599126"/>
              <a:gd name="connsiteX10" fmla="*/ 1079449 w 3599126"/>
              <a:gd name="connsiteY10" fmla="*/ 2520551 h 3599126"/>
              <a:gd name="connsiteX11" fmla="*/ 859107 w 3599126"/>
              <a:gd name="connsiteY11" fmla="*/ 2442291 h 3599126"/>
              <a:gd name="connsiteX12" fmla="*/ 16 w 3599126"/>
              <a:gd name="connsiteY12" fmla="*/ 1799562 h 3599126"/>
              <a:gd name="connsiteX13" fmla="*/ 861671 w 3599126"/>
              <a:gd name="connsiteY13" fmla="*/ 1156833 h 3599126"/>
              <a:gd name="connsiteX14" fmla="*/ 1078575 w 3599126"/>
              <a:gd name="connsiteY14" fmla="*/ 1079447 h 3599126"/>
              <a:gd name="connsiteX15" fmla="*/ 1156836 w 3599126"/>
              <a:gd name="connsiteY15" fmla="*/ 859105 h 3599126"/>
              <a:gd name="connsiteX16" fmla="*/ 1799565 w 3599126"/>
              <a:gd name="connsiteY16" fmla="*/ 16 h 3599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99126" h="3599126">
                <a:moveTo>
                  <a:pt x="1799565" y="16"/>
                </a:moveTo>
                <a:cubicBezTo>
                  <a:pt x="2117331" y="3055"/>
                  <a:pt x="2284518" y="419445"/>
                  <a:pt x="2442295" y="861669"/>
                </a:cubicBezTo>
                <a:lnTo>
                  <a:pt x="2519682" y="1078574"/>
                </a:lnTo>
                <a:lnTo>
                  <a:pt x="2740021" y="1156834"/>
                </a:lnTo>
                <a:cubicBezTo>
                  <a:pt x="3184240" y="1314610"/>
                  <a:pt x="3602149" y="1481798"/>
                  <a:pt x="3599110" y="1799564"/>
                </a:cubicBezTo>
                <a:cubicBezTo>
                  <a:pt x="3596071" y="2117329"/>
                  <a:pt x="3179681" y="2284516"/>
                  <a:pt x="2737457" y="2442293"/>
                </a:cubicBezTo>
                <a:lnTo>
                  <a:pt x="2520552" y="2519680"/>
                </a:lnTo>
                <a:lnTo>
                  <a:pt x="2442293" y="2740019"/>
                </a:lnTo>
                <a:cubicBezTo>
                  <a:pt x="2284516" y="3184239"/>
                  <a:pt x="2117329" y="3602149"/>
                  <a:pt x="1799564" y="3599110"/>
                </a:cubicBezTo>
                <a:cubicBezTo>
                  <a:pt x="1481799" y="3596071"/>
                  <a:pt x="1314611" y="3179680"/>
                  <a:pt x="1156835" y="2737455"/>
                </a:cubicBezTo>
                <a:lnTo>
                  <a:pt x="1079449" y="2520551"/>
                </a:lnTo>
                <a:lnTo>
                  <a:pt x="859107" y="2442291"/>
                </a:lnTo>
                <a:cubicBezTo>
                  <a:pt x="414887" y="2284514"/>
                  <a:pt x="-3023" y="2117327"/>
                  <a:pt x="16" y="1799562"/>
                </a:cubicBezTo>
                <a:cubicBezTo>
                  <a:pt x="3055" y="1481796"/>
                  <a:pt x="419446" y="1314609"/>
                  <a:pt x="861671" y="1156833"/>
                </a:cubicBezTo>
                <a:lnTo>
                  <a:pt x="1078575" y="1079447"/>
                </a:lnTo>
                <a:lnTo>
                  <a:pt x="1156836" y="859105"/>
                </a:lnTo>
                <a:cubicBezTo>
                  <a:pt x="1314612" y="414887"/>
                  <a:pt x="1481800" y="-3023"/>
                  <a:pt x="1799565" y="1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368CA58-336B-35E7-944F-86B7495AC2F9}"/>
              </a:ext>
            </a:extLst>
          </p:cNvPr>
          <p:cNvSpPr/>
          <p:nvPr/>
        </p:nvSpPr>
        <p:spPr>
          <a:xfrm>
            <a:off x="6692900" y="964925"/>
            <a:ext cx="2454000" cy="2454000"/>
          </a:xfrm>
          <a:custGeom>
            <a:avLst/>
            <a:gdLst>
              <a:gd name="connsiteX0" fmla="*/ 1799560 w 3599116"/>
              <a:gd name="connsiteY0" fmla="*/ 6 h 3599116"/>
              <a:gd name="connsiteX1" fmla="*/ 2359582 w 3599116"/>
              <a:gd name="connsiteY1" fmla="*/ 859666 h 3599116"/>
              <a:gd name="connsiteX2" fmla="*/ 2486554 w 3599116"/>
              <a:gd name="connsiteY2" fmla="*/ 1113362 h 3599116"/>
              <a:gd name="connsiteX3" fmla="*/ 2738029 w 3599116"/>
              <a:gd name="connsiteY3" fmla="*/ 1239536 h 3599116"/>
              <a:gd name="connsiteX4" fmla="*/ 3599111 w 3599116"/>
              <a:gd name="connsiteY4" fmla="*/ 1799558 h 3599116"/>
              <a:gd name="connsiteX5" fmla="*/ 2739450 w 3599116"/>
              <a:gd name="connsiteY5" fmla="*/ 2359580 h 3599116"/>
              <a:gd name="connsiteX6" fmla="*/ 2485756 w 3599116"/>
              <a:gd name="connsiteY6" fmla="*/ 2486552 h 3599116"/>
              <a:gd name="connsiteX7" fmla="*/ 2359581 w 3599116"/>
              <a:gd name="connsiteY7" fmla="*/ 2738028 h 3599116"/>
              <a:gd name="connsiteX8" fmla="*/ 1799559 w 3599116"/>
              <a:gd name="connsiteY8" fmla="*/ 3599111 h 3599116"/>
              <a:gd name="connsiteX9" fmla="*/ 1239538 w 3599116"/>
              <a:gd name="connsiteY9" fmla="*/ 2739449 h 3599116"/>
              <a:gd name="connsiteX10" fmla="*/ 1112566 w 3599116"/>
              <a:gd name="connsiteY10" fmla="*/ 2485755 h 3599116"/>
              <a:gd name="connsiteX11" fmla="*/ 861089 w 3599116"/>
              <a:gd name="connsiteY11" fmla="*/ 2359579 h 3599116"/>
              <a:gd name="connsiteX12" fmla="*/ 5 w 3599116"/>
              <a:gd name="connsiteY12" fmla="*/ 1799557 h 3599116"/>
              <a:gd name="connsiteX13" fmla="*/ 859667 w 3599116"/>
              <a:gd name="connsiteY13" fmla="*/ 1239535 h 3599116"/>
              <a:gd name="connsiteX14" fmla="*/ 1113362 w 3599116"/>
              <a:gd name="connsiteY14" fmla="*/ 1112564 h 3599116"/>
              <a:gd name="connsiteX15" fmla="*/ 1239538 w 3599116"/>
              <a:gd name="connsiteY15" fmla="*/ 861088 h 3599116"/>
              <a:gd name="connsiteX16" fmla="*/ 1799560 w 3599116"/>
              <a:gd name="connsiteY16" fmla="*/ 6 h 359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99116" h="3599116">
                <a:moveTo>
                  <a:pt x="1799560" y="6"/>
                </a:moveTo>
                <a:cubicBezTo>
                  <a:pt x="1921279" y="-1679"/>
                  <a:pt x="2137478" y="415891"/>
                  <a:pt x="2359582" y="859666"/>
                </a:cubicBezTo>
                <a:lnTo>
                  <a:pt x="2486554" y="1113362"/>
                </a:lnTo>
                <a:lnTo>
                  <a:pt x="2738029" y="1239536"/>
                </a:lnTo>
                <a:cubicBezTo>
                  <a:pt x="3180697" y="1461640"/>
                  <a:pt x="3597426" y="1677839"/>
                  <a:pt x="3599111" y="1799558"/>
                </a:cubicBezTo>
                <a:cubicBezTo>
                  <a:pt x="3600796" y="1921277"/>
                  <a:pt x="3183225" y="2137476"/>
                  <a:pt x="2739450" y="2359580"/>
                </a:cubicBezTo>
                <a:lnTo>
                  <a:pt x="2485756" y="2486552"/>
                </a:lnTo>
                <a:lnTo>
                  <a:pt x="2359581" y="2738028"/>
                </a:lnTo>
                <a:cubicBezTo>
                  <a:pt x="2137477" y="3180697"/>
                  <a:pt x="1921278" y="3597426"/>
                  <a:pt x="1799559" y="3599111"/>
                </a:cubicBezTo>
                <a:cubicBezTo>
                  <a:pt x="1677840" y="3600796"/>
                  <a:pt x="1461641" y="3183224"/>
                  <a:pt x="1239538" y="2739449"/>
                </a:cubicBezTo>
                <a:lnTo>
                  <a:pt x="1112566" y="2485755"/>
                </a:lnTo>
                <a:lnTo>
                  <a:pt x="861089" y="2359579"/>
                </a:lnTo>
                <a:cubicBezTo>
                  <a:pt x="418420" y="2137475"/>
                  <a:pt x="1690" y="1921276"/>
                  <a:pt x="5" y="1799557"/>
                </a:cubicBezTo>
                <a:cubicBezTo>
                  <a:pt x="-1680" y="1677838"/>
                  <a:pt x="415892" y="1461639"/>
                  <a:pt x="859667" y="1239535"/>
                </a:cubicBezTo>
                <a:lnTo>
                  <a:pt x="1113362" y="1112564"/>
                </a:lnTo>
                <a:lnTo>
                  <a:pt x="1239538" y="861088"/>
                </a:lnTo>
                <a:cubicBezTo>
                  <a:pt x="1461642" y="418419"/>
                  <a:pt x="1677841" y="1691"/>
                  <a:pt x="1799560" y="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A45186F1-FA09-E0F2-1DF0-D088C52A07B4}"/>
              </a:ext>
            </a:extLst>
          </p:cNvPr>
          <p:cNvSpPr/>
          <p:nvPr/>
        </p:nvSpPr>
        <p:spPr>
          <a:xfrm>
            <a:off x="3725932" y="952051"/>
            <a:ext cx="2454136" cy="2454136"/>
          </a:xfrm>
          <a:custGeom>
            <a:avLst/>
            <a:gdLst>
              <a:gd name="connsiteX0" fmla="*/ 1799661 w 3599317"/>
              <a:gd name="connsiteY0" fmla="*/ 208 h 3599317"/>
              <a:gd name="connsiteX1" fmla="*/ 2515937 w 3599317"/>
              <a:gd name="connsiteY1" fmla="*/ 855977 h 3599317"/>
              <a:gd name="connsiteX2" fmla="*/ 2558058 w 3599317"/>
              <a:gd name="connsiteY2" fmla="*/ 1043102 h 3599317"/>
              <a:gd name="connsiteX3" fmla="*/ 2734137 w 3599317"/>
              <a:gd name="connsiteY3" fmla="*/ 1083382 h 3599317"/>
              <a:gd name="connsiteX4" fmla="*/ 3599110 w 3599317"/>
              <a:gd name="connsiteY4" fmla="*/ 1799659 h 3599317"/>
              <a:gd name="connsiteX5" fmla="*/ 2743340 w 3599317"/>
              <a:gd name="connsiteY5" fmla="*/ 2515936 h 3599317"/>
              <a:gd name="connsiteX6" fmla="*/ 2556215 w 3599317"/>
              <a:gd name="connsiteY6" fmla="*/ 2558057 h 3599317"/>
              <a:gd name="connsiteX7" fmla="*/ 2515935 w 3599317"/>
              <a:gd name="connsiteY7" fmla="*/ 2734136 h 3599317"/>
              <a:gd name="connsiteX8" fmla="*/ 1799659 w 3599317"/>
              <a:gd name="connsiteY8" fmla="*/ 3599110 h 3599317"/>
              <a:gd name="connsiteX9" fmla="*/ 1083383 w 3599317"/>
              <a:gd name="connsiteY9" fmla="*/ 2743339 h 3599317"/>
              <a:gd name="connsiteX10" fmla="*/ 1041262 w 3599317"/>
              <a:gd name="connsiteY10" fmla="*/ 2556214 h 3599317"/>
              <a:gd name="connsiteX11" fmla="*/ 865182 w 3599317"/>
              <a:gd name="connsiteY11" fmla="*/ 2515934 h 3599317"/>
              <a:gd name="connsiteX12" fmla="*/ 207 w 3599317"/>
              <a:gd name="connsiteY12" fmla="*/ 1799658 h 3599317"/>
              <a:gd name="connsiteX13" fmla="*/ 855978 w 3599317"/>
              <a:gd name="connsiteY13" fmla="*/ 1083382 h 3599317"/>
              <a:gd name="connsiteX14" fmla="*/ 1043103 w 3599317"/>
              <a:gd name="connsiteY14" fmla="*/ 1041261 h 3599317"/>
              <a:gd name="connsiteX15" fmla="*/ 1083383 w 3599317"/>
              <a:gd name="connsiteY15" fmla="*/ 865181 h 3599317"/>
              <a:gd name="connsiteX16" fmla="*/ 1799661 w 3599317"/>
              <a:gd name="connsiteY16" fmla="*/ 208 h 3599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99317" h="3599317">
                <a:moveTo>
                  <a:pt x="1799661" y="208"/>
                </a:moveTo>
                <a:cubicBezTo>
                  <a:pt x="2291761" y="-10700"/>
                  <a:pt x="2415365" y="409177"/>
                  <a:pt x="2515937" y="855977"/>
                </a:cubicBezTo>
                <a:lnTo>
                  <a:pt x="2558058" y="1043102"/>
                </a:lnTo>
                <a:lnTo>
                  <a:pt x="2734137" y="1083382"/>
                </a:lnTo>
                <a:cubicBezTo>
                  <a:pt x="3173779" y="1183955"/>
                  <a:pt x="3588202" y="1307559"/>
                  <a:pt x="3599110" y="1799659"/>
                </a:cubicBezTo>
                <a:cubicBezTo>
                  <a:pt x="3610017" y="2291760"/>
                  <a:pt x="3190141" y="2415364"/>
                  <a:pt x="2743340" y="2515936"/>
                </a:cubicBezTo>
                <a:lnTo>
                  <a:pt x="2556215" y="2558057"/>
                </a:lnTo>
                <a:lnTo>
                  <a:pt x="2515935" y="2734136"/>
                </a:lnTo>
                <a:cubicBezTo>
                  <a:pt x="2415362" y="3173779"/>
                  <a:pt x="2291759" y="3588203"/>
                  <a:pt x="1799659" y="3599110"/>
                </a:cubicBezTo>
                <a:cubicBezTo>
                  <a:pt x="1307559" y="3610018"/>
                  <a:pt x="1183956" y="3190141"/>
                  <a:pt x="1083383" y="2743339"/>
                </a:cubicBezTo>
                <a:lnTo>
                  <a:pt x="1041262" y="2556214"/>
                </a:lnTo>
                <a:lnTo>
                  <a:pt x="865182" y="2515934"/>
                </a:lnTo>
                <a:cubicBezTo>
                  <a:pt x="425538" y="2415361"/>
                  <a:pt x="11114" y="2291758"/>
                  <a:pt x="207" y="1799658"/>
                </a:cubicBezTo>
                <a:cubicBezTo>
                  <a:pt x="-10701" y="1307558"/>
                  <a:pt x="409176" y="1183954"/>
                  <a:pt x="855978" y="1083382"/>
                </a:cubicBezTo>
                <a:lnTo>
                  <a:pt x="1043103" y="1041261"/>
                </a:lnTo>
                <a:lnTo>
                  <a:pt x="1083383" y="865181"/>
                </a:lnTo>
                <a:cubicBezTo>
                  <a:pt x="1183956" y="425538"/>
                  <a:pt x="1307560" y="11116"/>
                  <a:pt x="1799661" y="208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B575C588-BE64-9C96-D3F2-AF94668BF2E3}"/>
              </a:ext>
            </a:extLst>
          </p:cNvPr>
          <p:cNvSpPr/>
          <p:nvPr/>
        </p:nvSpPr>
        <p:spPr>
          <a:xfrm>
            <a:off x="6692902" y="3883597"/>
            <a:ext cx="2453998" cy="2453998"/>
          </a:xfrm>
          <a:custGeom>
            <a:avLst/>
            <a:gdLst>
              <a:gd name="connsiteX0" fmla="*/ 1799559 w 3599115"/>
              <a:gd name="connsiteY0" fmla="*/ 5 h 3599115"/>
              <a:gd name="connsiteX1" fmla="*/ 2243260 w 3599115"/>
              <a:gd name="connsiteY1" fmla="*/ 1125931 h 3599115"/>
              <a:gd name="connsiteX2" fmla="*/ 2300354 w 3599115"/>
              <a:gd name="connsiteY2" fmla="*/ 1299446 h 3599115"/>
              <a:gd name="connsiteX3" fmla="*/ 2343128 w 3599115"/>
              <a:gd name="connsiteY3" fmla="*/ 1313724 h 3599115"/>
              <a:gd name="connsiteX4" fmla="*/ 3599110 w 3599115"/>
              <a:gd name="connsiteY4" fmla="*/ 1799558 h 3599115"/>
              <a:gd name="connsiteX5" fmla="*/ 2343590 w 3599115"/>
              <a:gd name="connsiteY5" fmla="*/ 2285392 h 3599115"/>
              <a:gd name="connsiteX6" fmla="*/ 2300162 w 3599115"/>
              <a:gd name="connsiteY6" fmla="*/ 2299860 h 3599115"/>
              <a:gd name="connsiteX7" fmla="*/ 2243260 w 3599115"/>
              <a:gd name="connsiteY7" fmla="*/ 2472427 h 3599115"/>
              <a:gd name="connsiteX8" fmla="*/ 1799559 w 3599115"/>
              <a:gd name="connsiteY8" fmla="*/ 3599110 h 3599115"/>
              <a:gd name="connsiteX9" fmla="*/ 1313725 w 3599115"/>
              <a:gd name="connsiteY9" fmla="*/ 2343590 h 3599115"/>
              <a:gd name="connsiteX10" fmla="*/ 1299135 w 3599115"/>
              <a:gd name="connsiteY10" fmla="*/ 2299795 h 3599115"/>
              <a:gd name="connsiteX11" fmla="*/ 1255987 w 3599115"/>
              <a:gd name="connsiteY11" fmla="*/ 2285393 h 3599115"/>
              <a:gd name="connsiteX12" fmla="*/ 5 w 3599115"/>
              <a:gd name="connsiteY12" fmla="*/ 1799558 h 3599115"/>
              <a:gd name="connsiteX13" fmla="*/ 1255525 w 3599115"/>
              <a:gd name="connsiteY13" fmla="*/ 1313724 h 3599115"/>
              <a:gd name="connsiteX14" fmla="*/ 1299323 w 3599115"/>
              <a:gd name="connsiteY14" fmla="*/ 1299133 h 3599115"/>
              <a:gd name="connsiteX15" fmla="*/ 1313725 w 3599115"/>
              <a:gd name="connsiteY15" fmla="*/ 1255988 h 3599115"/>
              <a:gd name="connsiteX16" fmla="*/ 1799559 w 3599115"/>
              <a:gd name="connsiteY16" fmla="*/ 5 h 3599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99115" h="3599115">
                <a:moveTo>
                  <a:pt x="1799559" y="5"/>
                </a:moveTo>
                <a:cubicBezTo>
                  <a:pt x="1893039" y="-2017"/>
                  <a:pt x="2073591" y="599690"/>
                  <a:pt x="2243260" y="1125931"/>
                </a:cubicBezTo>
                <a:lnTo>
                  <a:pt x="2300354" y="1299446"/>
                </a:lnTo>
                <a:lnTo>
                  <a:pt x="2343128" y="1313724"/>
                </a:lnTo>
                <a:cubicBezTo>
                  <a:pt x="2893305" y="1494829"/>
                  <a:pt x="3596919" y="1698289"/>
                  <a:pt x="3599110" y="1799558"/>
                </a:cubicBezTo>
                <a:cubicBezTo>
                  <a:pt x="3601300" y="1900828"/>
                  <a:pt x="2894948" y="2104287"/>
                  <a:pt x="2343590" y="2285392"/>
                </a:cubicBezTo>
                <a:lnTo>
                  <a:pt x="2300162" y="2299860"/>
                </a:lnTo>
                <a:lnTo>
                  <a:pt x="2243260" y="2472427"/>
                </a:lnTo>
                <a:cubicBezTo>
                  <a:pt x="2073591" y="2997403"/>
                  <a:pt x="1893039" y="3597088"/>
                  <a:pt x="1799559" y="3599110"/>
                </a:cubicBezTo>
                <a:cubicBezTo>
                  <a:pt x="1698289" y="3601300"/>
                  <a:pt x="1494830" y="2894948"/>
                  <a:pt x="1313725" y="2343590"/>
                </a:cubicBezTo>
                <a:lnTo>
                  <a:pt x="1299135" y="2299795"/>
                </a:lnTo>
                <a:lnTo>
                  <a:pt x="1255987" y="2285393"/>
                </a:lnTo>
                <a:cubicBezTo>
                  <a:pt x="705810" y="2104287"/>
                  <a:pt x="2196" y="1900828"/>
                  <a:pt x="5" y="1799558"/>
                </a:cubicBezTo>
                <a:cubicBezTo>
                  <a:pt x="-2185" y="1698288"/>
                  <a:pt x="704167" y="1494829"/>
                  <a:pt x="1255525" y="1313724"/>
                </a:cubicBezTo>
                <a:lnTo>
                  <a:pt x="1299323" y="1299133"/>
                </a:lnTo>
                <a:lnTo>
                  <a:pt x="1313725" y="1255988"/>
                </a:lnTo>
                <a:cubicBezTo>
                  <a:pt x="1494830" y="705810"/>
                  <a:pt x="1698289" y="2196"/>
                  <a:pt x="1799559" y="5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89382C85-FB8B-B803-8261-BB664CDC46D0}"/>
              </a:ext>
            </a:extLst>
          </p:cNvPr>
          <p:cNvSpPr/>
          <p:nvPr/>
        </p:nvSpPr>
        <p:spPr>
          <a:xfrm>
            <a:off x="3725932" y="3831461"/>
            <a:ext cx="2454136" cy="2454136"/>
          </a:xfrm>
          <a:custGeom>
            <a:avLst/>
            <a:gdLst>
              <a:gd name="connsiteX0" fmla="*/ 1799659 w 3599315"/>
              <a:gd name="connsiteY0" fmla="*/ 208 h 3599316"/>
              <a:gd name="connsiteX1" fmla="*/ 2275434 w 3599315"/>
              <a:gd name="connsiteY1" fmla="*/ 1124056 h 3599316"/>
              <a:gd name="connsiteX2" fmla="*/ 2304996 w 3599315"/>
              <a:gd name="connsiteY2" fmla="*/ 1296507 h 3599316"/>
              <a:gd name="connsiteX3" fmla="*/ 2341863 w 3599315"/>
              <a:gd name="connsiteY3" fmla="*/ 1303495 h 3599316"/>
              <a:gd name="connsiteX4" fmla="*/ 3599108 w 3599315"/>
              <a:gd name="connsiteY4" fmla="*/ 1799658 h 3599316"/>
              <a:gd name="connsiteX5" fmla="*/ 2344854 w 3599315"/>
              <a:gd name="connsiteY5" fmla="*/ 2295821 h 3599316"/>
              <a:gd name="connsiteX6" fmla="*/ 2304451 w 3599315"/>
              <a:gd name="connsiteY6" fmla="*/ 2303384 h 3599316"/>
              <a:gd name="connsiteX7" fmla="*/ 2275433 w 3599315"/>
              <a:gd name="connsiteY7" fmla="*/ 2470349 h 3599316"/>
              <a:gd name="connsiteX8" fmla="*/ 1799659 w 3599315"/>
              <a:gd name="connsiteY8" fmla="*/ 3599109 h 3599316"/>
              <a:gd name="connsiteX9" fmla="*/ 1303496 w 3599315"/>
              <a:gd name="connsiteY9" fmla="*/ 2344852 h 3599316"/>
              <a:gd name="connsiteX10" fmla="*/ 1295675 w 3599315"/>
              <a:gd name="connsiteY10" fmla="*/ 2303066 h 3599316"/>
              <a:gd name="connsiteX11" fmla="*/ 1257455 w 3599315"/>
              <a:gd name="connsiteY11" fmla="*/ 2295821 h 3599316"/>
              <a:gd name="connsiteX12" fmla="*/ 207 w 3599315"/>
              <a:gd name="connsiteY12" fmla="*/ 1799658 h 3599316"/>
              <a:gd name="connsiteX13" fmla="*/ 1254464 w 3599315"/>
              <a:gd name="connsiteY13" fmla="*/ 1303495 h 3599316"/>
              <a:gd name="connsiteX14" fmla="*/ 1296251 w 3599315"/>
              <a:gd name="connsiteY14" fmla="*/ 1295673 h 3599316"/>
              <a:gd name="connsiteX15" fmla="*/ 1303496 w 3599315"/>
              <a:gd name="connsiteY15" fmla="*/ 1257452 h 3599316"/>
              <a:gd name="connsiteX16" fmla="*/ 1799659 w 3599315"/>
              <a:gd name="connsiteY16" fmla="*/ 208 h 359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99315" h="3599316">
                <a:moveTo>
                  <a:pt x="1799659" y="208"/>
                </a:moveTo>
                <a:cubicBezTo>
                  <a:pt x="2161425" y="-12881"/>
                  <a:pt x="2198112" y="594358"/>
                  <a:pt x="2275434" y="1124056"/>
                </a:cubicBezTo>
                <a:lnTo>
                  <a:pt x="2304996" y="1296507"/>
                </a:lnTo>
                <a:lnTo>
                  <a:pt x="2341863" y="1303495"/>
                </a:lnTo>
                <a:cubicBezTo>
                  <a:pt x="2888808" y="1397349"/>
                  <a:pt x="3584928" y="1407746"/>
                  <a:pt x="3599108" y="1799658"/>
                </a:cubicBezTo>
                <a:cubicBezTo>
                  <a:pt x="3613287" y="2191571"/>
                  <a:pt x="2899443" y="2201968"/>
                  <a:pt x="2344854" y="2295821"/>
                </a:cubicBezTo>
                <a:lnTo>
                  <a:pt x="2304451" y="2303384"/>
                </a:lnTo>
                <a:lnTo>
                  <a:pt x="2275433" y="2470349"/>
                </a:lnTo>
                <a:cubicBezTo>
                  <a:pt x="2198111" y="2991868"/>
                  <a:pt x="2161424" y="3586019"/>
                  <a:pt x="1799659" y="3599109"/>
                </a:cubicBezTo>
                <a:cubicBezTo>
                  <a:pt x="1407747" y="3613288"/>
                  <a:pt x="1397350" y="2899442"/>
                  <a:pt x="1303496" y="2344852"/>
                </a:cubicBezTo>
                <a:lnTo>
                  <a:pt x="1295675" y="2303066"/>
                </a:lnTo>
                <a:lnTo>
                  <a:pt x="1257455" y="2295821"/>
                </a:lnTo>
                <a:cubicBezTo>
                  <a:pt x="710508" y="2201968"/>
                  <a:pt x="14387" y="2191570"/>
                  <a:pt x="207" y="1799658"/>
                </a:cubicBezTo>
                <a:cubicBezTo>
                  <a:pt x="-13973" y="1407746"/>
                  <a:pt x="699873" y="1397349"/>
                  <a:pt x="1254464" y="1303495"/>
                </a:cubicBezTo>
                <a:lnTo>
                  <a:pt x="1296251" y="1295673"/>
                </a:lnTo>
                <a:lnTo>
                  <a:pt x="1303496" y="1257452"/>
                </a:lnTo>
                <a:cubicBezTo>
                  <a:pt x="1397350" y="710507"/>
                  <a:pt x="1407747" y="14388"/>
                  <a:pt x="1799659" y="208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A450A5C-994F-91F5-D34B-89FACD4CA3DD}"/>
              </a:ext>
            </a:extLst>
          </p:cNvPr>
          <p:cNvSpPr/>
          <p:nvPr/>
        </p:nvSpPr>
        <p:spPr>
          <a:xfrm>
            <a:off x="783641" y="952217"/>
            <a:ext cx="2454006" cy="2454006"/>
          </a:xfrm>
          <a:custGeom>
            <a:avLst/>
            <a:gdLst>
              <a:gd name="connsiteX0" fmla="*/ 1799566 w 3599126"/>
              <a:gd name="connsiteY0" fmla="*/ 16 h 3599126"/>
              <a:gd name="connsiteX1" fmla="*/ 2635121 w 3599126"/>
              <a:gd name="connsiteY1" fmla="*/ 861669 h 3599126"/>
              <a:gd name="connsiteX2" fmla="*/ 2666935 w 3599126"/>
              <a:gd name="connsiteY2" fmla="*/ 930261 h 3599126"/>
              <a:gd name="connsiteX3" fmla="*/ 2740021 w 3599126"/>
              <a:gd name="connsiteY3" fmla="*/ 964007 h 3599126"/>
              <a:gd name="connsiteX4" fmla="*/ 3599110 w 3599126"/>
              <a:gd name="connsiteY4" fmla="*/ 1799563 h 3599126"/>
              <a:gd name="connsiteX5" fmla="*/ 2737457 w 3599126"/>
              <a:gd name="connsiteY5" fmla="*/ 2635119 h 3599126"/>
              <a:gd name="connsiteX6" fmla="*/ 2668868 w 3599126"/>
              <a:gd name="connsiteY6" fmla="*/ 2666932 h 3599126"/>
              <a:gd name="connsiteX7" fmla="*/ 2635121 w 3599126"/>
              <a:gd name="connsiteY7" fmla="*/ 2740019 h 3599126"/>
              <a:gd name="connsiteX8" fmla="*/ 1799565 w 3599126"/>
              <a:gd name="connsiteY8" fmla="*/ 3599110 h 3599126"/>
              <a:gd name="connsiteX9" fmla="*/ 964009 w 3599126"/>
              <a:gd name="connsiteY9" fmla="*/ 2737455 h 3599126"/>
              <a:gd name="connsiteX10" fmla="*/ 932197 w 3599126"/>
              <a:gd name="connsiteY10" fmla="*/ 2668867 h 3599126"/>
              <a:gd name="connsiteX11" fmla="*/ 859107 w 3599126"/>
              <a:gd name="connsiteY11" fmla="*/ 2635119 h 3599126"/>
              <a:gd name="connsiteX12" fmla="*/ 16 w 3599126"/>
              <a:gd name="connsiteY12" fmla="*/ 1799563 h 3599126"/>
              <a:gd name="connsiteX13" fmla="*/ 861671 w 3599126"/>
              <a:gd name="connsiteY13" fmla="*/ 964007 h 3599126"/>
              <a:gd name="connsiteX14" fmla="*/ 930262 w 3599126"/>
              <a:gd name="connsiteY14" fmla="*/ 932194 h 3599126"/>
              <a:gd name="connsiteX15" fmla="*/ 964009 w 3599126"/>
              <a:gd name="connsiteY15" fmla="*/ 859105 h 3599126"/>
              <a:gd name="connsiteX16" fmla="*/ 1799566 w 3599126"/>
              <a:gd name="connsiteY16" fmla="*/ 16 h 3599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599126" h="3599126">
                <a:moveTo>
                  <a:pt x="1799566" y="16"/>
                </a:moveTo>
                <a:cubicBezTo>
                  <a:pt x="2212665" y="3055"/>
                  <a:pt x="2430010" y="419445"/>
                  <a:pt x="2635121" y="861669"/>
                </a:cubicBezTo>
                <a:lnTo>
                  <a:pt x="2666935" y="930261"/>
                </a:lnTo>
                <a:lnTo>
                  <a:pt x="2740021" y="964007"/>
                </a:lnTo>
                <a:cubicBezTo>
                  <a:pt x="3184240" y="1169119"/>
                  <a:pt x="3602149" y="1386464"/>
                  <a:pt x="3599110" y="1799563"/>
                </a:cubicBezTo>
                <a:cubicBezTo>
                  <a:pt x="3596071" y="2212663"/>
                  <a:pt x="3179681" y="2430008"/>
                  <a:pt x="2737457" y="2635119"/>
                </a:cubicBezTo>
                <a:lnTo>
                  <a:pt x="2668868" y="2666932"/>
                </a:lnTo>
                <a:lnTo>
                  <a:pt x="2635121" y="2740019"/>
                </a:lnTo>
                <a:cubicBezTo>
                  <a:pt x="2430010" y="3184239"/>
                  <a:pt x="2212664" y="3602149"/>
                  <a:pt x="1799565" y="3599110"/>
                </a:cubicBezTo>
                <a:cubicBezTo>
                  <a:pt x="1386466" y="3596071"/>
                  <a:pt x="1169120" y="3179680"/>
                  <a:pt x="964009" y="2737455"/>
                </a:cubicBezTo>
                <a:lnTo>
                  <a:pt x="932197" y="2668867"/>
                </a:lnTo>
                <a:lnTo>
                  <a:pt x="859107" y="2635119"/>
                </a:lnTo>
                <a:cubicBezTo>
                  <a:pt x="414887" y="2430008"/>
                  <a:pt x="-3023" y="2212662"/>
                  <a:pt x="16" y="1799563"/>
                </a:cubicBezTo>
                <a:cubicBezTo>
                  <a:pt x="3055" y="1386464"/>
                  <a:pt x="419446" y="1169118"/>
                  <a:pt x="861671" y="964007"/>
                </a:cubicBezTo>
                <a:lnTo>
                  <a:pt x="930262" y="932194"/>
                </a:lnTo>
                <a:lnTo>
                  <a:pt x="964009" y="859105"/>
                </a:lnTo>
                <a:cubicBezTo>
                  <a:pt x="1169120" y="414887"/>
                  <a:pt x="1386466" y="-3023"/>
                  <a:pt x="1799566" y="1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0185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角の丸い星型図形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7CBAD920-1946-CB0F-49ED-BE6AD2DA5166}"/>
              </a:ext>
            </a:extLst>
          </p:cNvPr>
          <p:cNvSpPr/>
          <p:nvPr/>
        </p:nvSpPr>
        <p:spPr>
          <a:xfrm>
            <a:off x="747000" y="3862838"/>
            <a:ext cx="2544495" cy="2453806"/>
          </a:xfrm>
          <a:custGeom>
            <a:avLst/>
            <a:gdLst>
              <a:gd name="connsiteX0" fmla="*/ 1898853 w 3798455"/>
              <a:gd name="connsiteY0" fmla="*/ 16 h 3663074"/>
              <a:gd name="connsiteX1" fmla="*/ 2541192 w 3798455"/>
              <a:gd name="connsiteY1" fmla="*/ 861147 h 3663074"/>
              <a:gd name="connsiteX2" fmla="*/ 2599037 w 3798455"/>
              <a:gd name="connsiteY2" fmla="*/ 1023279 h 3663074"/>
              <a:gd name="connsiteX3" fmla="*/ 2767363 w 3798455"/>
              <a:gd name="connsiteY3" fmla="*/ 1027846 h 3663074"/>
              <a:gd name="connsiteX4" fmla="*/ 3782401 w 3798455"/>
              <a:gd name="connsiteY4" fmla="*/ 1373434 h 3663074"/>
              <a:gd name="connsiteX5" fmla="*/ 3161912 w 3798455"/>
              <a:gd name="connsiteY5" fmla="*/ 2250438 h 3663074"/>
              <a:gd name="connsiteX6" fmla="*/ 3033055 w 3798455"/>
              <a:gd name="connsiteY6" fmla="*/ 2349798 h 3663074"/>
              <a:gd name="connsiteX7" fmla="*/ 3084242 w 3798455"/>
              <a:gd name="connsiteY7" fmla="*/ 2523201 h 3663074"/>
              <a:gd name="connsiteX8" fmla="*/ 3069233 w 3798455"/>
              <a:gd name="connsiteY8" fmla="*/ 3595353 h 3663074"/>
              <a:gd name="connsiteX9" fmla="*/ 2043411 w 3798455"/>
              <a:gd name="connsiteY9" fmla="*/ 3276241 h 3663074"/>
              <a:gd name="connsiteX10" fmla="*/ 1897549 w 3798455"/>
              <a:gd name="connsiteY10" fmla="*/ 3176500 h 3663074"/>
              <a:gd name="connsiteX11" fmla="*/ 1749110 w 3798455"/>
              <a:gd name="connsiteY11" fmla="*/ 3278314 h 3663074"/>
              <a:gd name="connsiteX12" fmla="*/ 724795 w 3798455"/>
              <a:gd name="connsiteY12" fmla="*/ 3595353 h 3663074"/>
              <a:gd name="connsiteX13" fmla="*/ 711293 w 3798455"/>
              <a:gd name="connsiteY13" fmla="*/ 2521128 h 3663074"/>
              <a:gd name="connsiteX14" fmla="*/ 762305 w 3798455"/>
              <a:gd name="connsiteY14" fmla="*/ 2347411 h 3663074"/>
              <a:gd name="connsiteX15" fmla="*/ 636544 w 3798455"/>
              <a:gd name="connsiteY15" fmla="*/ 2250438 h 3663074"/>
              <a:gd name="connsiteX16" fmla="*/ 16054 w 3798455"/>
              <a:gd name="connsiteY16" fmla="*/ 1373435 h 3663074"/>
              <a:gd name="connsiteX17" fmla="*/ 1031094 w 3798455"/>
              <a:gd name="connsiteY17" fmla="*/ 1027848 h 3663074"/>
              <a:gd name="connsiteX18" fmla="*/ 1198005 w 3798455"/>
              <a:gd name="connsiteY18" fmla="*/ 1023320 h 3663074"/>
              <a:gd name="connsiteX19" fmla="*/ 1256515 w 3798455"/>
              <a:gd name="connsiteY19" fmla="*/ 858585 h 3663074"/>
              <a:gd name="connsiteX20" fmla="*/ 1898853 w 3798455"/>
              <a:gd name="connsiteY20" fmla="*/ 16 h 36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798455" h="3663074">
                <a:moveTo>
                  <a:pt x="1898853" y="16"/>
                </a:moveTo>
                <a:cubicBezTo>
                  <a:pt x="2216426" y="3053"/>
                  <a:pt x="2383511" y="419191"/>
                  <a:pt x="2541192" y="861147"/>
                </a:cubicBezTo>
                <a:lnTo>
                  <a:pt x="2599037" y="1023279"/>
                </a:lnTo>
                <a:lnTo>
                  <a:pt x="2767363" y="1027846"/>
                </a:lnTo>
                <a:cubicBezTo>
                  <a:pt x="3238308" y="1040621"/>
                  <a:pt x="3687154" y="1070467"/>
                  <a:pt x="3782401" y="1373434"/>
                </a:cubicBezTo>
                <a:cubicBezTo>
                  <a:pt x="3877648" y="1676402"/>
                  <a:pt x="3533511" y="1963903"/>
                  <a:pt x="3161912" y="2250438"/>
                </a:cubicBezTo>
                <a:lnTo>
                  <a:pt x="3033055" y="2349798"/>
                </a:lnTo>
                <a:lnTo>
                  <a:pt x="3084242" y="2523201"/>
                </a:lnTo>
                <a:cubicBezTo>
                  <a:pt x="3217622" y="2975045"/>
                  <a:pt x="3327939" y="3411146"/>
                  <a:pt x="3069233" y="3595353"/>
                </a:cubicBezTo>
                <a:cubicBezTo>
                  <a:pt x="2810526" y="3779560"/>
                  <a:pt x="2430752" y="3541109"/>
                  <a:pt x="2043411" y="3276241"/>
                </a:cubicBezTo>
                <a:lnTo>
                  <a:pt x="1897549" y="3176500"/>
                </a:lnTo>
                <a:lnTo>
                  <a:pt x="1749110" y="3278314"/>
                </a:lnTo>
                <a:cubicBezTo>
                  <a:pt x="1360598" y="3544794"/>
                  <a:pt x="979931" y="3784474"/>
                  <a:pt x="724795" y="3595353"/>
                </a:cubicBezTo>
                <a:cubicBezTo>
                  <a:pt x="469660" y="3406232"/>
                  <a:pt x="579084" y="2971360"/>
                  <a:pt x="711293" y="2521128"/>
                </a:cubicBezTo>
                <a:lnTo>
                  <a:pt x="762305" y="2347411"/>
                </a:lnTo>
                <a:lnTo>
                  <a:pt x="636544" y="2250438"/>
                </a:lnTo>
                <a:cubicBezTo>
                  <a:pt x="264945" y="1963904"/>
                  <a:pt x="-79193" y="1676403"/>
                  <a:pt x="16054" y="1373435"/>
                </a:cubicBezTo>
                <a:cubicBezTo>
                  <a:pt x="111301" y="1070468"/>
                  <a:pt x="560147" y="1040623"/>
                  <a:pt x="1031094" y="1027848"/>
                </a:cubicBezTo>
                <a:lnTo>
                  <a:pt x="1198005" y="1023320"/>
                </a:lnTo>
                <a:lnTo>
                  <a:pt x="1256515" y="858585"/>
                </a:lnTo>
                <a:cubicBezTo>
                  <a:pt x="1414195" y="414635"/>
                  <a:pt x="1581281" y="-3021"/>
                  <a:pt x="1898853" y="1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B3DE8D8B-DA44-E66D-7830-51D942CDF2A0}"/>
              </a:ext>
            </a:extLst>
          </p:cNvPr>
          <p:cNvSpPr/>
          <p:nvPr/>
        </p:nvSpPr>
        <p:spPr>
          <a:xfrm>
            <a:off x="6702873" y="1009010"/>
            <a:ext cx="2477783" cy="2371224"/>
          </a:xfrm>
          <a:custGeom>
            <a:avLst/>
            <a:gdLst>
              <a:gd name="connsiteX0" fmla="*/ 1849059 w 3698868"/>
              <a:gd name="connsiteY0" fmla="*/ 6 h 3539795"/>
              <a:gd name="connsiteX1" fmla="*/ 2408741 w 3698868"/>
              <a:gd name="connsiteY1" fmla="*/ 859143 h 3539795"/>
              <a:gd name="connsiteX2" fmla="*/ 2504169 w 3698868"/>
              <a:gd name="connsiteY2" fmla="*/ 1049814 h 3539795"/>
              <a:gd name="connsiteX3" fmla="*/ 2704303 w 3698868"/>
              <a:gd name="connsiteY3" fmla="*/ 1080241 h 3539795"/>
              <a:gd name="connsiteX4" fmla="*/ 3695695 w 3698868"/>
              <a:gd name="connsiteY4" fmla="*/ 1346603 h 3539795"/>
              <a:gd name="connsiteX5" fmla="*/ 3051557 w 3698868"/>
              <a:gd name="connsiteY5" fmla="*/ 2144379 h 3539795"/>
              <a:gd name="connsiteX6" fmla="*/ 2908280 w 3698868"/>
              <a:gd name="connsiteY6" fmla="*/ 2285608 h 3539795"/>
              <a:gd name="connsiteX7" fmla="*/ 2943592 w 3698868"/>
              <a:gd name="connsiteY7" fmla="*/ 2499948 h 3539795"/>
              <a:gd name="connsiteX8" fmla="*/ 2996624 w 3698868"/>
              <a:gd name="connsiteY8" fmla="*/ 3525127 h 3539795"/>
              <a:gd name="connsiteX9" fmla="*/ 2038845 w 3698868"/>
              <a:gd name="connsiteY9" fmla="*/ 3159042 h 3539795"/>
              <a:gd name="connsiteX10" fmla="*/ 1846762 w 3698868"/>
              <a:gd name="connsiteY10" fmla="*/ 3059422 h 3539795"/>
              <a:gd name="connsiteX11" fmla="*/ 1656430 w 3698868"/>
              <a:gd name="connsiteY11" fmla="*/ 3157893 h 3539795"/>
              <a:gd name="connsiteX12" fmla="*/ 697815 w 3698868"/>
              <a:gd name="connsiteY12" fmla="*/ 3525127 h 3539795"/>
              <a:gd name="connsiteX13" fmla="*/ 750013 w 3698868"/>
              <a:gd name="connsiteY13" fmla="*/ 2501098 h 3539795"/>
              <a:gd name="connsiteX14" fmla="*/ 786417 w 3698868"/>
              <a:gd name="connsiteY14" fmla="*/ 2281497 h 3539795"/>
              <a:gd name="connsiteX15" fmla="*/ 647311 w 3698868"/>
              <a:gd name="connsiteY15" fmla="*/ 2144380 h 3539795"/>
              <a:gd name="connsiteX16" fmla="*/ 3173 w 3698868"/>
              <a:gd name="connsiteY16" fmla="*/ 1346604 h 3539795"/>
              <a:gd name="connsiteX17" fmla="*/ 994565 w 3698868"/>
              <a:gd name="connsiteY17" fmla="*/ 1080242 h 3539795"/>
              <a:gd name="connsiteX18" fmla="*/ 1194400 w 3698868"/>
              <a:gd name="connsiteY18" fmla="*/ 1049860 h 3539795"/>
              <a:gd name="connsiteX19" fmla="*/ 1289377 w 3698868"/>
              <a:gd name="connsiteY19" fmla="*/ 860564 h 3539795"/>
              <a:gd name="connsiteX20" fmla="*/ 1849059 w 3698868"/>
              <a:gd name="connsiteY20" fmla="*/ 6 h 3539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98868" h="3539795">
                <a:moveTo>
                  <a:pt x="1849059" y="6"/>
                </a:moveTo>
                <a:cubicBezTo>
                  <a:pt x="1970704" y="-1678"/>
                  <a:pt x="2186772" y="415639"/>
                  <a:pt x="2408741" y="859143"/>
                </a:cubicBezTo>
                <a:lnTo>
                  <a:pt x="2504169" y="1049814"/>
                </a:lnTo>
                <a:lnTo>
                  <a:pt x="2704303" y="1080241"/>
                </a:lnTo>
                <a:cubicBezTo>
                  <a:pt x="3193642" y="1154637"/>
                  <a:pt x="3656503" y="1231432"/>
                  <a:pt x="3695695" y="1346603"/>
                </a:cubicBezTo>
                <a:cubicBezTo>
                  <a:pt x="3734887" y="1461773"/>
                  <a:pt x="3404763" y="1796224"/>
                  <a:pt x="3051557" y="2144379"/>
                </a:cubicBezTo>
                <a:lnTo>
                  <a:pt x="2908280" y="2285608"/>
                </a:lnTo>
                <a:lnTo>
                  <a:pt x="2943592" y="2499948"/>
                </a:lnTo>
                <a:cubicBezTo>
                  <a:pt x="3024051" y="2988327"/>
                  <a:pt x="3094047" y="3452264"/>
                  <a:pt x="2996624" y="3525127"/>
                </a:cubicBezTo>
                <a:cubicBezTo>
                  <a:pt x="2899201" y="3597990"/>
                  <a:pt x="2479107" y="3387375"/>
                  <a:pt x="2038845" y="3159042"/>
                </a:cubicBezTo>
                <a:lnTo>
                  <a:pt x="1846762" y="3059422"/>
                </a:lnTo>
                <a:lnTo>
                  <a:pt x="1656430" y="3157893"/>
                </a:lnTo>
                <a:cubicBezTo>
                  <a:pt x="1216818" y="3385331"/>
                  <a:pt x="797218" y="3595265"/>
                  <a:pt x="697815" y="3525127"/>
                </a:cubicBezTo>
                <a:cubicBezTo>
                  <a:pt x="598413" y="3454988"/>
                  <a:pt x="668903" y="2990370"/>
                  <a:pt x="750013" y="2501098"/>
                </a:cubicBezTo>
                <a:lnTo>
                  <a:pt x="786417" y="2281497"/>
                </a:lnTo>
                <a:lnTo>
                  <a:pt x="647311" y="2144380"/>
                </a:lnTo>
                <a:cubicBezTo>
                  <a:pt x="294105" y="1796225"/>
                  <a:pt x="-36019" y="1461774"/>
                  <a:pt x="3173" y="1346604"/>
                </a:cubicBezTo>
                <a:cubicBezTo>
                  <a:pt x="42365" y="1231433"/>
                  <a:pt x="505225" y="1154638"/>
                  <a:pt x="994565" y="1080242"/>
                </a:cubicBezTo>
                <a:lnTo>
                  <a:pt x="1194400" y="1049860"/>
                </a:lnTo>
                <a:lnTo>
                  <a:pt x="1289377" y="860564"/>
                </a:lnTo>
                <a:cubicBezTo>
                  <a:pt x="1511346" y="418165"/>
                  <a:pt x="1727414" y="1690"/>
                  <a:pt x="1849059" y="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40B13D2B-E6B2-24B5-42E1-3CB5C7B9B031}"/>
              </a:ext>
            </a:extLst>
          </p:cNvPr>
          <p:cNvSpPr/>
          <p:nvPr/>
        </p:nvSpPr>
        <p:spPr>
          <a:xfrm>
            <a:off x="3684630" y="923104"/>
            <a:ext cx="2576243" cy="2495533"/>
          </a:xfrm>
          <a:custGeom>
            <a:avLst/>
            <a:gdLst>
              <a:gd name="connsiteX0" fmla="*/ 1922551 w 3845849"/>
              <a:gd name="connsiteY0" fmla="*/ 208 h 3725364"/>
              <a:gd name="connsiteX1" fmla="*/ 2638392 w 3845849"/>
              <a:gd name="connsiteY1" fmla="*/ 855458 h 3725364"/>
              <a:gd name="connsiteX2" fmla="*/ 2663887 w 3845849"/>
              <a:gd name="connsiteY2" fmla="*/ 968723 h 3725364"/>
              <a:gd name="connsiteX3" fmla="*/ 2762663 w 3845849"/>
              <a:gd name="connsiteY3" fmla="*/ 959882 h 3725364"/>
              <a:gd name="connsiteX4" fmla="*/ 3806008 w 3845849"/>
              <a:gd name="connsiteY4" fmla="*/ 1373559 h 3725364"/>
              <a:gd name="connsiteX5" fmla="*/ 3213824 w 3845849"/>
              <a:gd name="connsiteY5" fmla="*/ 2318651 h 3725364"/>
              <a:gd name="connsiteX6" fmla="*/ 3120647 w 3845849"/>
              <a:gd name="connsiteY6" fmla="*/ 2373944 h 3725364"/>
              <a:gd name="connsiteX7" fmla="*/ 3163891 w 3845849"/>
              <a:gd name="connsiteY7" fmla="*/ 2475257 h 3725364"/>
              <a:gd name="connsiteX8" fmla="*/ 3092873 w 3845849"/>
              <a:gd name="connsiteY8" fmla="*/ 3595370 h 3725364"/>
              <a:gd name="connsiteX9" fmla="*/ 2011043 w 3845849"/>
              <a:gd name="connsiteY9" fmla="*/ 3324219 h 3725364"/>
              <a:gd name="connsiteX10" fmla="*/ 1919474 w 3845849"/>
              <a:gd name="connsiteY10" fmla="*/ 3243733 h 3725364"/>
              <a:gd name="connsiteX11" fmla="*/ 1835785 w 3845849"/>
              <a:gd name="connsiteY11" fmla="*/ 3316778 h 3725364"/>
              <a:gd name="connsiteX12" fmla="*/ 748548 w 3845849"/>
              <a:gd name="connsiteY12" fmla="*/ 3595371 h 3725364"/>
              <a:gd name="connsiteX13" fmla="*/ 672125 w 3845849"/>
              <a:gd name="connsiteY13" fmla="*/ 2482699 h 3725364"/>
              <a:gd name="connsiteX14" fmla="*/ 720259 w 3845849"/>
              <a:gd name="connsiteY14" fmla="*/ 2371011 h 3725364"/>
              <a:gd name="connsiteX15" fmla="*/ 632026 w 3845849"/>
              <a:gd name="connsiteY15" fmla="*/ 2318652 h 3725364"/>
              <a:gd name="connsiteX16" fmla="*/ 39842 w 3845849"/>
              <a:gd name="connsiteY16" fmla="*/ 1373560 h 3725364"/>
              <a:gd name="connsiteX17" fmla="*/ 1083188 w 3845849"/>
              <a:gd name="connsiteY17" fmla="*/ 959883 h 3725364"/>
              <a:gd name="connsiteX18" fmla="*/ 1182883 w 3845849"/>
              <a:gd name="connsiteY18" fmla="*/ 968807 h 3725364"/>
              <a:gd name="connsiteX19" fmla="*/ 1206709 w 3845849"/>
              <a:gd name="connsiteY19" fmla="*/ 864656 h 3725364"/>
              <a:gd name="connsiteX20" fmla="*/ 1922551 w 3845849"/>
              <a:gd name="connsiteY20" fmla="*/ 208 h 37253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45849" h="3725364">
                <a:moveTo>
                  <a:pt x="1922551" y="208"/>
                </a:moveTo>
                <a:cubicBezTo>
                  <a:pt x="2414352" y="-10693"/>
                  <a:pt x="2537880" y="408929"/>
                  <a:pt x="2638392" y="855458"/>
                </a:cubicBezTo>
                <a:lnTo>
                  <a:pt x="2663887" y="968723"/>
                </a:lnTo>
                <a:lnTo>
                  <a:pt x="2762663" y="959882"/>
                </a:lnTo>
                <a:cubicBezTo>
                  <a:pt x="3211593" y="919700"/>
                  <a:pt x="3643665" y="909197"/>
                  <a:pt x="3806008" y="1373559"/>
                </a:cubicBezTo>
                <a:cubicBezTo>
                  <a:pt x="3968350" y="1837921"/>
                  <a:pt x="3607439" y="2085073"/>
                  <a:pt x="3213824" y="2318651"/>
                </a:cubicBezTo>
                <a:lnTo>
                  <a:pt x="3120647" y="2373944"/>
                </a:lnTo>
                <a:lnTo>
                  <a:pt x="3163891" y="2475257"/>
                </a:lnTo>
                <a:cubicBezTo>
                  <a:pt x="3340834" y="2889798"/>
                  <a:pt x="3484341" y="3297478"/>
                  <a:pt x="3092873" y="3595370"/>
                </a:cubicBezTo>
                <a:cubicBezTo>
                  <a:pt x="2701405" y="3893262"/>
                  <a:pt x="2354822" y="3626390"/>
                  <a:pt x="2011043" y="3324219"/>
                </a:cubicBezTo>
                <a:lnTo>
                  <a:pt x="1919474" y="3243733"/>
                </a:lnTo>
                <a:lnTo>
                  <a:pt x="1835785" y="3316778"/>
                </a:lnTo>
                <a:cubicBezTo>
                  <a:pt x="1496211" y="3613161"/>
                  <a:pt x="1152830" y="3875624"/>
                  <a:pt x="748548" y="3595371"/>
                </a:cubicBezTo>
                <a:cubicBezTo>
                  <a:pt x="344266" y="3315117"/>
                  <a:pt x="490977" y="2903028"/>
                  <a:pt x="672125" y="2482699"/>
                </a:cubicBezTo>
                <a:lnTo>
                  <a:pt x="720259" y="2371011"/>
                </a:lnTo>
                <a:lnTo>
                  <a:pt x="632026" y="2318652"/>
                </a:lnTo>
                <a:cubicBezTo>
                  <a:pt x="238411" y="2085074"/>
                  <a:pt x="-122501" y="1837922"/>
                  <a:pt x="39842" y="1373560"/>
                </a:cubicBezTo>
                <a:cubicBezTo>
                  <a:pt x="202184" y="909198"/>
                  <a:pt x="634257" y="919701"/>
                  <a:pt x="1083188" y="959883"/>
                </a:cubicBezTo>
                <a:lnTo>
                  <a:pt x="1182883" y="968807"/>
                </a:lnTo>
                <a:lnTo>
                  <a:pt x="1206709" y="864656"/>
                </a:lnTo>
                <a:cubicBezTo>
                  <a:pt x="1307221" y="425280"/>
                  <a:pt x="1430750" y="11109"/>
                  <a:pt x="1922551" y="208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84DC6833-CBDA-F6A7-9FAA-C89C262EDC97}"/>
              </a:ext>
            </a:extLst>
          </p:cNvPr>
          <p:cNvSpPr/>
          <p:nvPr/>
        </p:nvSpPr>
        <p:spPr>
          <a:xfrm>
            <a:off x="6685683" y="3892756"/>
            <a:ext cx="2475292" cy="2365170"/>
          </a:xfrm>
          <a:custGeom>
            <a:avLst/>
            <a:gdLst>
              <a:gd name="connsiteX0" fmla="*/ 1847199 w 3695148"/>
              <a:gd name="connsiteY0" fmla="*/ 5 h 3530757"/>
              <a:gd name="connsiteX1" fmla="*/ 2332737 w 3695148"/>
              <a:gd name="connsiteY1" fmla="*/ 1254762 h 3530757"/>
              <a:gd name="connsiteX2" fmla="*/ 2338687 w 3695148"/>
              <a:gd name="connsiteY2" fmla="*/ 1272621 h 3530757"/>
              <a:gd name="connsiteX3" fmla="*/ 2350011 w 3695148"/>
              <a:gd name="connsiteY3" fmla="*/ 1272712 h 3530757"/>
              <a:gd name="connsiteX4" fmla="*/ 3693834 w 3695148"/>
              <a:gd name="connsiteY4" fmla="*/ 1346603 h 3530757"/>
              <a:gd name="connsiteX5" fmla="*/ 2760695 w 3695148"/>
              <a:gd name="connsiteY5" fmla="*/ 2116048 h 3530757"/>
              <a:gd name="connsiteX6" fmla="*/ 2643186 w 3695148"/>
              <a:gd name="connsiteY6" fmla="*/ 2202094 h 3530757"/>
              <a:gd name="connsiteX7" fmla="*/ 2691663 w 3695148"/>
              <a:gd name="connsiteY7" fmla="*/ 2353532 h 3530757"/>
              <a:gd name="connsiteX8" fmla="*/ 2994766 w 3695148"/>
              <a:gd name="connsiteY8" fmla="*/ 3525128 h 3530757"/>
              <a:gd name="connsiteX9" fmla="*/ 1974622 w 3695148"/>
              <a:gd name="connsiteY9" fmla="*/ 2875430 h 3530757"/>
              <a:gd name="connsiteX10" fmla="*/ 1845244 w 3695148"/>
              <a:gd name="connsiteY10" fmla="*/ 2782165 h 3530757"/>
              <a:gd name="connsiteX11" fmla="*/ 1716544 w 3695148"/>
              <a:gd name="connsiteY11" fmla="*/ 2874817 h 3530757"/>
              <a:gd name="connsiteX12" fmla="*/ 695956 w 3695148"/>
              <a:gd name="connsiteY12" fmla="*/ 3525127 h 3530757"/>
              <a:gd name="connsiteX13" fmla="*/ 998613 w 3695148"/>
              <a:gd name="connsiteY13" fmla="*/ 2354146 h 3530757"/>
              <a:gd name="connsiteX14" fmla="*/ 1048262 w 3695148"/>
              <a:gd name="connsiteY14" fmla="*/ 2199385 h 3530757"/>
              <a:gd name="connsiteX15" fmla="*/ 934454 w 3695148"/>
              <a:gd name="connsiteY15" fmla="*/ 2116049 h 3530757"/>
              <a:gd name="connsiteX16" fmla="*/ 1314 w 3695148"/>
              <a:gd name="connsiteY16" fmla="*/ 1346604 h 3530757"/>
              <a:gd name="connsiteX17" fmla="*/ 1209230 w 3695148"/>
              <a:gd name="connsiteY17" fmla="*/ 1272828 h 3530757"/>
              <a:gd name="connsiteX18" fmla="*/ 1355998 w 3695148"/>
              <a:gd name="connsiteY18" fmla="*/ 1272189 h 3530757"/>
              <a:gd name="connsiteX19" fmla="*/ 1361661 w 3695148"/>
              <a:gd name="connsiteY19" fmla="*/ 1255224 h 3530757"/>
              <a:gd name="connsiteX20" fmla="*/ 1847199 w 3695148"/>
              <a:gd name="connsiteY20" fmla="*/ 5 h 35307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695148" h="3530757">
                <a:moveTo>
                  <a:pt x="1847199" y="5"/>
                </a:moveTo>
                <a:cubicBezTo>
                  <a:pt x="1948407" y="-2184"/>
                  <a:pt x="2151742" y="703739"/>
                  <a:pt x="2332737" y="1254762"/>
                </a:cubicBezTo>
                <a:lnTo>
                  <a:pt x="2338687" y="1272621"/>
                </a:lnTo>
                <a:lnTo>
                  <a:pt x="2350011" y="1272712"/>
                </a:lnTo>
                <a:cubicBezTo>
                  <a:pt x="2928874" y="1274937"/>
                  <a:pt x="3660478" y="1251024"/>
                  <a:pt x="3693834" y="1346603"/>
                </a:cubicBezTo>
                <a:cubicBezTo>
                  <a:pt x="3724625" y="1434829"/>
                  <a:pt x="3208476" y="1792264"/>
                  <a:pt x="2760695" y="2116048"/>
                </a:cubicBezTo>
                <a:lnTo>
                  <a:pt x="2643186" y="2202094"/>
                </a:lnTo>
                <a:lnTo>
                  <a:pt x="2691663" y="2353532"/>
                </a:lnTo>
                <a:cubicBezTo>
                  <a:pt x="2862868" y="2877658"/>
                  <a:pt x="3069159" y="3468580"/>
                  <a:pt x="2994766" y="3525128"/>
                </a:cubicBezTo>
                <a:cubicBezTo>
                  <a:pt x="2920373" y="3581676"/>
                  <a:pt x="2420932" y="3201241"/>
                  <a:pt x="1974622" y="2875430"/>
                </a:cubicBezTo>
                <a:lnTo>
                  <a:pt x="1845244" y="2782165"/>
                </a:lnTo>
                <a:lnTo>
                  <a:pt x="1716544" y="2874817"/>
                </a:lnTo>
                <a:cubicBezTo>
                  <a:pt x="1270977" y="3199606"/>
                  <a:pt x="772725" y="3578404"/>
                  <a:pt x="695956" y="3525127"/>
                </a:cubicBezTo>
                <a:cubicBezTo>
                  <a:pt x="619188" y="3471849"/>
                  <a:pt x="826666" y="2879293"/>
                  <a:pt x="998613" y="2354146"/>
                </a:cubicBezTo>
                <a:lnTo>
                  <a:pt x="1048262" y="2199385"/>
                </a:lnTo>
                <a:lnTo>
                  <a:pt x="934454" y="2116049"/>
                </a:lnTo>
                <a:cubicBezTo>
                  <a:pt x="486672" y="1792265"/>
                  <a:pt x="-29477" y="1434830"/>
                  <a:pt x="1314" y="1346604"/>
                </a:cubicBezTo>
                <a:cubicBezTo>
                  <a:pt x="32106" y="1258377"/>
                  <a:pt x="657852" y="1271967"/>
                  <a:pt x="1209230" y="1272828"/>
                </a:cubicBezTo>
                <a:lnTo>
                  <a:pt x="1355998" y="1272189"/>
                </a:lnTo>
                <a:lnTo>
                  <a:pt x="1361661" y="1255224"/>
                </a:lnTo>
                <a:cubicBezTo>
                  <a:pt x="1542656" y="705381"/>
                  <a:pt x="1745991" y="2195"/>
                  <a:pt x="1847199" y="5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284D717-176B-1E0A-F546-DC87E7BCB01E}"/>
              </a:ext>
            </a:extLst>
          </p:cNvPr>
          <p:cNvSpPr/>
          <p:nvPr/>
        </p:nvSpPr>
        <p:spPr>
          <a:xfrm>
            <a:off x="3693552" y="3845235"/>
            <a:ext cx="2551174" cy="2451899"/>
          </a:xfrm>
          <a:custGeom>
            <a:avLst/>
            <a:gdLst>
              <a:gd name="connsiteX0" fmla="*/ 1903838 w 3808426"/>
              <a:gd name="connsiteY0" fmla="*/ 208 h 3660227"/>
              <a:gd name="connsiteX1" fmla="*/ 2399700 w 3808426"/>
              <a:gd name="connsiteY1" fmla="*/ 1253703 h 3660227"/>
              <a:gd name="connsiteX2" fmla="*/ 2407632 w 3808426"/>
              <a:gd name="connsiteY2" fmla="*/ 1296079 h 3660227"/>
              <a:gd name="connsiteX3" fmla="*/ 2571263 w 3808426"/>
              <a:gd name="connsiteY3" fmla="*/ 1272671 h 3660227"/>
              <a:gd name="connsiteX4" fmla="*/ 3791056 w 3808426"/>
              <a:gd name="connsiteY4" fmla="*/ 1376292 h 3660227"/>
              <a:gd name="connsiteX5" fmla="*/ 2752144 w 3808426"/>
              <a:gd name="connsiteY5" fmla="*/ 2235235 h 3660227"/>
              <a:gd name="connsiteX6" fmla="*/ 2719509 w 3808426"/>
              <a:gd name="connsiteY6" fmla="*/ 2253030 h 3660227"/>
              <a:gd name="connsiteX7" fmla="*/ 2739105 w 3808426"/>
              <a:gd name="connsiteY7" fmla="*/ 2294549 h 3660227"/>
              <a:gd name="connsiteX8" fmla="*/ 3076486 w 3808426"/>
              <a:gd name="connsiteY8" fmla="*/ 3602524 h 3660227"/>
              <a:gd name="connsiteX9" fmla="*/ 1938541 w 3808426"/>
              <a:gd name="connsiteY9" fmla="*/ 2879888 h 3660227"/>
              <a:gd name="connsiteX10" fmla="*/ 1901679 w 3808426"/>
              <a:gd name="connsiteY10" fmla="*/ 2845031 h 3660227"/>
              <a:gd name="connsiteX11" fmla="*/ 1867217 w 3808426"/>
              <a:gd name="connsiteY11" fmla="*/ 2877469 h 3660227"/>
              <a:gd name="connsiteX12" fmla="*/ 727513 w 3808426"/>
              <a:gd name="connsiteY12" fmla="*/ 3602525 h 3660227"/>
              <a:gd name="connsiteX13" fmla="*/ 1063138 w 3808426"/>
              <a:gd name="connsiteY13" fmla="*/ 2296967 h 3660227"/>
              <a:gd name="connsiteX14" fmla="*/ 1085010 w 3808426"/>
              <a:gd name="connsiteY14" fmla="*/ 2250900 h 3660227"/>
              <a:gd name="connsiteX15" fmla="*/ 1056284 w 3808426"/>
              <a:gd name="connsiteY15" fmla="*/ 2235236 h 3660227"/>
              <a:gd name="connsiteX16" fmla="*/ 17370 w 3808426"/>
              <a:gd name="connsiteY16" fmla="*/ 1376293 h 3660227"/>
              <a:gd name="connsiteX17" fmla="*/ 1237164 w 3808426"/>
              <a:gd name="connsiteY17" fmla="*/ 1272672 h 3660227"/>
              <a:gd name="connsiteX18" fmla="*/ 1400518 w 3808426"/>
              <a:gd name="connsiteY18" fmla="*/ 1296040 h 3660227"/>
              <a:gd name="connsiteX19" fmla="*/ 1407976 w 3808426"/>
              <a:gd name="connsiteY19" fmla="*/ 1256693 h 3660227"/>
              <a:gd name="connsiteX20" fmla="*/ 1903838 w 3808426"/>
              <a:gd name="connsiteY20" fmla="*/ 208 h 36602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08426" h="3660227">
                <a:moveTo>
                  <a:pt x="1903838" y="208"/>
                </a:moveTo>
                <a:cubicBezTo>
                  <a:pt x="2295513" y="-13964"/>
                  <a:pt x="2305904" y="699450"/>
                  <a:pt x="2399700" y="1253703"/>
                </a:cubicBezTo>
                <a:lnTo>
                  <a:pt x="2407632" y="1296079"/>
                </a:lnTo>
                <a:lnTo>
                  <a:pt x="2571263" y="1272671"/>
                </a:lnTo>
                <a:cubicBezTo>
                  <a:pt x="3090834" y="1185104"/>
                  <a:pt x="3666892" y="1036484"/>
                  <a:pt x="3791056" y="1376292"/>
                </a:cubicBezTo>
                <a:cubicBezTo>
                  <a:pt x="3925568" y="1744418"/>
                  <a:pt x="3250285" y="1974756"/>
                  <a:pt x="2752144" y="2235235"/>
                </a:cubicBezTo>
                <a:lnTo>
                  <a:pt x="2719509" y="2253030"/>
                </a:lnTo>
                <a:lnTo>
                  <a:pt x="2739105" y="2294549"/>
                </a:lnTo>
                <a:cubicBezTo>
                  <a:pt x="2984514" y="2791900"/>
                  <a:pt x="3385028" y="3360839"/>
                  <a:pt x="3076486" y="3602524"/>
                </a:cubicBezTo>
                <a:cubicBezTo>
                  <a:pt x="2767944" y="3844210"/>
                  <a:pt x="2340205" y="3273155"/>
                  <a:pt x="1938541" y="2879888"/>
                </a:cubicBezTo>
                <a:lnTo>
                  <a:pt x="1901679" y="2845031"/>
                </a:lnTo>
                <a:lnTo>
                  <a:pt x="1867217" y="2877469"/>
                </a:lnTo>
                <a:cubicBezTo>
                  <a:pt x="1470042" y="3264557"/>
                  <a:pt x="1052714" y="3821281"/>
                  <a:pt x="727513" y="3602525"/>
                </a:cubicBezTo>
                <a:cubicBezTo>
                  <a:pt x="402312" y="3383769"/>
                  <a:pt x="813239" y="2800499"/>
                  <a:pt x="1063138" y="2296967"/>
                </a:cubicBezTo>
                <a:lnTo>
                  <a:pt x="1085010" y="2250900"/>
                </a:lnTo>
                <a:lnTo>
                  <a:pt x="1056284" y="2235236"/>
                </a:lnTo>
                <a:cubicBezTo>
                  <a:pt x="558142" y="1974757"/>
                  <a:pt x="-117142" y="1744418"/>
                  <a:pt x="17370" y="1376293"/>
                </a:cubicBezTo>
                <a:cubicBezTo>
                  <a:pt x="141535" y="1036484"/>
                  <a:pt x="717593" y="1185105"/>
                  <a:pt x="1237164" y="1272672"/>
                </a:cubicBezTo>
                <a:lnTo>
                  <a:pt x="1400518" y="1296040"/>
                </a:lnTo>
                <a:lnTo>
                  <a:pt x="1407976" y="1256693"/>
                </a:lnTo>
                <a:cubicBezTo>
                  <a:pt x="1501773" y="710078"/>
                  <a:pt x="1512164" y="14379"/>
                  <a:pt x="1903838" y="208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15D60D18-39E0-D3D7-6BB8-6318EDCBDA5F}"/>
              </a:ext>
            </a:extLst>
          </p:cNvPr>
          <p:cNvSpPr/>
          <p:nvPr/>
        </p:nvSpPr>
        <p:spPr>
          <a:xfrm>
            <a:off x="745629" y="923274"/>
            <a:ext cx="2559093" cy="2481753"/>
          </a:xfrm>
          <a:custGeom>
            <a:avLst/>
            <a:gdLst>
              <a:gd name="connsiteX0" fmla="*/ 1909749 w 3820247"/>
              <a:gd name="connsiteY0" fmla="*/ 16 h 3704793"/>
              <a:gd name="connsiteX1" fmla="*/ 2618870 w 3820247"/>
              <a:gd name="connsiteY1" fmla="*/ 602170 h 3704793"/>
              <a:gd name="connsiteX2" fmla="*/ 2738027 w 3820247"/>
              <a:gd name="connsiteY2" fmla="*/ 847226 h 3704793"/>
              <a:gd name="connsiteX3" fmla="*/ 3004952 w 3820247"/>
              <a:gd name="connsiteY3" fmla="*/ 883968 h 3704793"/>
              <a:gd name="connsiteX4" fmla="*/ 3793297 w 3820247"/>
              <a:gd name="connsiteY4" fmla="*/ 1373434 h 3704793"/>
              <a:gd name="connsiteX5" fmla="*/ 3439747 w 3820247"/>
              <a:gd name="connsiteY5" fmla="*/ 2233923 h 3704793"/>
              <a:gd name="connsiteX6" fmla="*/ 3251928 w 3820247"/>
              <a:gd name="connsiteY6" fmla="*/ 2414862 h 3704793"/>
              <a:gd name="connsiteX7" fmla="*/ 3302025 w 3820247"/>
              <a:gd name="connsiteY7" fmla="*/ 2694337 h 3704793"/>
              <a:gd name="connsiteX8" fmla="*/ 3080128 w 3820247"/>
              <a:gd name="connsiteY8" fmla="*/ 3595351 h 3704793"/>
              <a:gd name="connsiteX9" fmla="*/ 1978123 w 3820247"/>
              <a:gd name="connsiteY9" fmla="*/ 3433529 h 3704793"/>
              <a:gd name="connsiteX10" fmla="*/ 1909249 w 3820247"/>
              <a:gd name="connsiteY10" fmla="*/ 3395152 h 3704793"/>
              <a:gd name="connsiteX11" fmla="*/ 1661176 w 3820247"/>
              <a:gd name="connsiteY11" fmla="*/ 3527959 h 3704793"/>
              <a:gd name="connsiteX12" fmla="*/ 735691 w 3820247"/>
              <a:gd name="connsiteY12" fmla="*/ 3595352 h 3704793"/>
              <a:gd name="connsiteX13" fmla="*/ 515937 w 3820247"/>
              <a:gd name="connsiteY13" fmla="*/ 2691389 h 3704793"/>
              <a:gd name="connsiteX14" fmla="*/ 565473 w 3820247"/>
              <a:gd name="connsiteY14" fmla="*/ 2412422 h 3704793"/>
              <a:gd name="connsiteX15" fmla="*/ 521391 w 3820247"/>
              <a:gd name="connsiteY15" fmla="*/ 2371497 h 3704793"/>
              <a:gd name="connsiteX16" fmla="*/ 26949 w 3820247"/>
              <a:gd name="connsiteY16" fmla="*/ 1373434 h 3704793"/>
              <a:gd name="connsiteX17" fmla="*/ 815295 w 3820247"/>
              <a:gd name="connsiteY17" fmla="*/ 883969 h 3704793"/>
              <a:gd name="connsiteX18" fmla="*/ 1080055 w 3820247"/>
              <a:gd name="connsiteY18" fmla="*/ 847526 h 3704793"/>
              <a:gd name="connsiteX19" fmla="*/ 1200627 w 3820247"/>
              <a:gd name="connsiteY19" fmla="*/ 598525 h 3704793"/>
              <a:gd name="connsiteX20" fmla="*/ 1909749 w 3820247"/>
              <a:gd name="connsiteY20" fmla="*/ 16 h 37047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20247" h="3704793">
                <a:moveTo>
                  <a:pt x="1909749" y="16"/>
                </a:moveTo>
                <a:cubicBezTo>
                  <a:pt x="2240027" y="2446"/>
                  <a:pt x="2445099" y="269260"/>
                  <a:pt x="2618870" y="602170"/>
                </a:cubicBezTo>
                <a:lnTo>
                  <a:pt x="2738027" y="847226"/>
                </a:lnTo>
                <a:lnTo>
                  <a:pt x="3004952" y="883968"/>
                </a:lnTo>
                <a:cubicBezTo>
                  <a:pt x="3376421" y="945984"/>
                  <a:pt x="3693547" y="1058569"/>
                  <a:pt x="3793297" y="1373434"/>
                </a:cubicBezTo>
                <a:cubicBezTo>
                  <a:pt x="3893048" y="1688297"/>
                  <a:pt x="3702664" y="1965783"/>
                  <a:pt x="3439747" y="2233923"/>
                </a:cubicBezTo>
                <a:lnTo>
                  <a:pt x="3251928" y="2414862"/>
                </a:lnTo>
                <a:lnTo>
                  <a:pt x="3302025" y="2694337"/>
                </a:lnTo>
                <a:cubicBezTo>
                  <a:pt x="3357835" y="3066789"/>
                  <a:pt x="3348757" y="3403184"/>
                  <a:pt x="3080128" y="3595351"/>
                </a:cubicBezTo>
                <a:cubicBezTo>
                  <a:pt x="2765329" y="3820547"/>
                  <a:pt x="2376224" y="3650942"/>
                  <a:pt x="1978123" y="3433529"/>
                </a:cubicBezTo>
                <a:lnTo>
                  <a:pt x="1909249" y="3395152"/>
                </a:lnTo>
                <a:lnTo>
                  <a:pt x="1661176" y="3527959"/>
                </a:lnTo>
                <a:cubicBezTo>
                  <a:pt x="1324200" y="3696132"/>
                  <a:pt x="1001463" y="3791450"/>
                  <a:pt x="735691" y="3595352"/>
                </a:cubicBezTo>
                <a:cubicBezTo>
                  <a:pt x="469919" y="3399254"/>
                  <a:pt x="460841" y="3062858"/>
                  <a:pt x="515937" y="2691389"/>
                </a:cubicBezTo>
                <a:lnTo>
                  <a:pt x="565473" y="2412422"/>
                </a:lnTo>
                <a:lnTo>
                  <a:pt x="521391" y="2371497"/>
                </a:lnTo>
                <a:cubicBezTo>
                  <a:pt x="191598" y="2060064"/>
                  <a:pt x="-89946" y="1742415"/>
                  <a:pt x="26949" y="1373434"/>
                </a:cubicBezTo>
                <a:cubicBezTo>
                  <a:pt x="126700" y="1058570"/>
                  <a:pt x="443825" y="945985"/>
                  <a:pt x="815295" y="883969"/>
                </a:cubicBezTo>
                <a:lnTo>
                  <a:pt x="1080055" y="847526"/>
                </a:lnTo>
                <a:lnTo>
                  <a:pt x="1200627" y="598525"/>
                </a:lnTo>
                <a:cubicBezTo>
                  <a:pt x="1374398" y="264400"/>
                  <a:pt x="1579471" y="-2413"/>
                  <a:pt x="1909749" y="1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9421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角の丸い星型図形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C00EF4A3-7A52-437A-BA10-7C1F1929EE5F}"/>
              </a:ext>
            </a:extLst>
          </p:cNvPr>
          <p:cNvSpPr/>
          <p:nvPr/>
        </p:nvSpPr>
        <p:spPr>
          <a:xfrm>
            <a:off x="955335" y="3884575"/>
            <a:ext cx="2147834" cy="2429380"/>
          </a:xfrm>
          <a:custGeom>
            <a:avLst/>
            <a:gdLst>
              <a:gd name="connsiteX0" fmla="*/ 1271054 w 2542106"/>
              <a:gd name="connsiteY0" fmla="*/ 9 h 2875335"/>
              <a:gd name="connsiteX1" fmla="*/ 1675263 w 2542106"/>
              <a:gd name="connsiteY1" fmla="*/ 617779 h 2875335"/>
              <a:gd name="connsiteX2" fmla="*/ 1703170 w 2542106"/>
              <a:gd name="connsiteY2" fmla="*/ 688946 h 2875335"/>
              <a:gd name="connsiteX3" fmla="*/ 1779643 w 2542106"/>
              <a:gd name="connsiteY3" fmla="*/ 677294 h 2875335"/>
              <a:gd name="connsiteX4" fmla="*/ 2516101 w 2542106"/>
              <a:gd name="connsiteY4" fmla="*/ 718840 h 2875335"/>
              <a:gd name="connsiteX5" fmla="*/ 2183202 w 2542106"/>
              <a:gd name="connsiteY5" fmla="*/ 1377779 h 2875335"/>
              <a:gd name="connsiteX6" fmla="*/ 2135525 w 2542106"/>
              <a:gd name="connsiteY6" fmla="*/ 1437528 h 2875335"/>
              <a:gd name="connsiteX7" fmla="*/ 2183852 w 2542106"/>
              <a:gd name="connsiteY7" fmla="*/ 1497930 h 2875335"/>
              <a:gd name="connsiteX8" fmla="*/ 2516104 w 2542106"/>
              <a:gd name="connsiteY8" fmla="*/ 2156499 h 2875335"/>
              <a:gd name="connsiteX9" fmla="*/ 1778991 w 2542106"/>
              <a:gd name="connsiteY9" fmla="*/ 2197670 h 2875335"/>
              <a:gd name="connsiteX10" fmla="*/ 1703409 w 2542106"/>
              <a:gd name="connsiteY10" fmla="*/ 2186255 h 2875335"/>
              <a:gd name="connsiteX11" fmla="*/ 1675263 w 2542106"/>
              <a:gd name="connsiteY11" fmla="*/ 2258307 h 2875335"/>
              <a:gd name="connsiteX12" fmla="*/ 1271053 w 2542106"/>
              <a:gd name="connsiteY12" fmla="*/ 2875326 h 2875335"/>
              <a:gd name="connsiteX13" fmla="*/ 866843 w 2542106"/>
              <a:gd name="connsiteY13" fmla="*/ 2257558 h 2875335"/>
              <a:gd name="connsiteX14" fmla="*/ 838937 w 2542106"/>
              <a:gd name="connsiteY14" fmla="*/ 2186392 h 2875335"/>
              <a:gd name="connsiteX15" fmla="*/ 762462 w 2542106"/>
              <a:gd name="connsiteY15" fmla="*/ 2198043 h 2875335"/>
              <a:gd name="connsiteX16" fmla="*/ 26005 w 2542106"/>
              <a:gd name="connsiteY16" fmla="*/ 2156496 h 2875335"/>
              <a:gd name="connsiteX17" fmla="*/ 358902 w 2542106"/>
              <a:gd name="connsiteY17" fmla="*/ 1497557 h 2875335"/>
              <a:gd name="connsiteX18" fmla="*/ 406580 w 2542106"/>
              <a:gd name="connsiteY18" fmla="*/ 1437807 h 2875335"/>
              <a:gd name="connsiteX19" fmla="*/ 358253 w 2542106"/>
              <a:gd name="connsiteY19" fmla="*/ 1377405 h 2875335"/>
              <a:gd name="connsiteX20" fmla="*/ 26002 w 2542106"/>
              <a:gd name="connsiteY20" fmla="*/ 718838 h 2875335"/>
              <a:gd name="connsiteX21" fmla="*/ 763113 w 2542106"/>
              <a:gd name="connsiteY21" fmla="*/ 677667 h 2875335"/>
              <a:gd name="connsiteX22" fmla="*/ 838699 w 2542106"/>
              <a:gd name="connsiteY22" fmla="*/ 689082 h 2875335"/>
              <a:gd name="connsiteX23" fmla="*/ 866845 w 2542106"/>
              <a:gd name="connsiteY23" fmla="*/ 617030 h 2875335"/>
              <a:gd name="connsiteX24" fmla="*/ 1271054 w 2542106"/>
              <a:gd name="connsiteY24" fmla="*/ 9 h 287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42106" h="2875335">
                <a:moveTo>
                  <a:pt x="1271054" y="9"/>
                </a:moveTo>
                <a:cubicBezTo>
                  <a:pt x="1480077" y="2008"/>
                  <a:pt x="1570242" y="330286"/>
                  <a:pt x="1675263" y="617779"/>
                </a:cubicBezTo>
                <a:lnTo>
                  <a:pt x="1703170" y="688946"/>
                </a:lnTo>
                <a:lnTo>
                  <a:pt x="1779643" y="677294"/>
                </a:lnTo>
                <a:cubicBezTo>
                  <a:pt x="2082211" y="623875"/>
                  <a:pt x="2413321" y="536822"/>
                  <a:pt x="2516101" y="718840"/>
                </a:cubicBezTo>
                <a:cubicBezTo>
                  <a:pt x="2618881" y="900858"/>
                  <a:pt x="2379667" y="1143081"/>
                  <a:pt x="2183202" y="1377779"/>
                </a:cubicBezTo>
                <a:lnTo>
                  <a:pt x="2135525" y="1437528"/>
                </a:lnTo>
                <a:lnTo>
                  <a:pt x="2183852" y="1497930"/>
                </a:lnTo>
                <a:cubicBezTo>
                  <a:pt x="2381400" y="1733254"/>
                  <a:pt x="2622347" y="1976479"/>
                  <a:pt x="2516104" y="2156499"/>
                </a:cubicBezTo>
                <a:cubicBezTo>
                  <a:pt x="2409861" y="2336520"/>
                  <a:pt x="2080480" y="2250466"/>
                  <a:pt x="1778991" y="2197670"/>
                </a:cubicBezTo>
                <a:lnTo>
                  <a:pt x="1703409" y="2186255"/>
                </a:lnTo>
                <a:lnTo>
                  <a:pt x="1675263" y="2258307"/>
                </a:lnTo>
                <a:cubicBezTo>
                  <a:pt x="1570241" y="2547049"/>
                  <a:pt x="1480076" y="2877325"/>
                  <a:pt x="1271053" y="2875326"/>
                </a:cubicBezTo>
                <a:cubicBezTo>
                  <a:pt x="1062030" y="2873328"/>
                  <a:pt x="971865" y="2545050"/>
                  <a:pt x="866843" y="2257558"/>
                </a:cubicBezTo>
                <a:lnTo>
                  <a:pt x="838937" y="2186392"/>
                </a:lnTo>
                <a:lnTo>
                  <a:pt x="762462" y="2198043"/>
                </a:lnTo>
                <a:cubicBezTo>
                  <a:pt x="459894" y="2251462"/>
                  <a:pt x="128785" y="2338515"/>
                  <a:pt x="26005" y="2156496"/>
                </a:cubicBezTo>
                <a:cubicBezTo>
                  <a:pt x="-76776" y="1974478"/>
                  <a:pt x="162438" y="1732255"/>
                  <a:pt x="358902" y="1497557"/>
                </a:cubicBezTo>
                <a:lnTo>
                  <a:pt x="406580" y="1437807"/>
                </a:lnTo>
                <a:lnTo>
                  <a:pt x="358253" y="1377405"/>
                </a:lnTo>
                <a:cubicBezTo>
                  <a:pt x="160705" y="1142082"/>
                  <a:pt x="-80241" y="898858"/>
                  <a:pt x="26002" y="718838"/>
                </a:cubicBezTo>
                <a:cubicBezTo>
                  <a:pt x="132245" y="538817"/>
                  <a:pt x="461625" y="624871"/>
                  <a:pt x="763113" y="677667"/>
                </a:cubicBezTo>
                <a:lnTo>
                  <a:pt x="838699" y="689082"/>
                </a:lnTo>
                <a:lnTo>
                  <a:pt x="866845" y="617030"/>
                </a:lnTo>
                <a:cubicBezTo>
                  <a:pt x="971867" y="328287"/>
                  <a:pt x="1062031" y="-1990"/>
                  <a:pt x="1271054" y="9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2839278-2D11-0C8C-CD80-32EAD05486D8}"/>
              </a:ext>
            </a:extLst>
          </p:cNvPr>
          <p:cNvSpPr/>
          <p:nvPr/>
        </p:nvSpPr>
        <p:spPr>
          <a:xfrm>
            <a:off x="6909526" y="954540"/>
            <a:ext cx="2112726" cy="2429378"/>
          </a:xfrm>
          <a:custGeom>
            <a:avLst/>
            <a:gdLst>
              <a:gd name="connsiteX0" fmla="*/ 1250277 w 2500551"/>
              <a:gd name="connsiteY0" fmla="*/ 3 h 2875330"/>
              <a:gd name="connsiteX1" fmla="*/ 1630307 w 2500551"/>
              <a:gd name="connsiteY1" fmla="*/ 617191 h 2875330"/>
              <a:gd name="connsiteX2" fmla="*/ 1674484 w 2500551"/>
              <a:gd name="connsiteY2" fmla="*/ 703116 h 2875330"/>
              <a:gd name="connsiteX3" fmla="*/ 1770453 w 2500551"/>
              <a:gd name="connsiteY3" fmla="*/ 698520 h 2875330"/>
              <a:gd name="connsiteX4" fmla="*/ 2495329 w 2500551"/>
              <a:gd name="connsiteY4" fmla="*/ 718835 h 2875330"/>
              <a:gd name="connsiteX5" fmla="*/ 2150844 w 2500551"/>
              <a:gd name="connsiteY5" fmla="*/ 1356544 h 2875330"/>
              <a:gd name="connsiteX6" fmla="*/ 2098480 w 2500551"/>
              <a:gd name="connsiteY6" fmla="*/ 1437825 h 2875330"/>
              <a:gd name="connsiteX7" fmla="*/ 2139491 w 2500551"/>
              <a:gd name="connsiteY7" fmla="*/ 1501759 h 2875330"/>
              <a:gd name="connsiteX8" fmla="*/ 2495327 w 2500551"/>
              <a:gd name="connsiteY8" fmla="*/ 2156497 h 2875330"/>
              <a:gd name="connsiteX9" fmla="*/ 1770812 w 2500551"/>
              <a:gd name="connsiteY9" fmla="*/ 2177020 h 2875330"/>
              <a:gd name="connsiteX10" fmla="*/ 1674312 w 2500551"/>
              <a:gd name="connsiteY10" fmla="*/ 2172315 h 2875330"/>
              <a:gd name="connsiteX11" fmla="*/ 1630307 w 2500551"/>
              <a:gd name="connsiteY11" fmla="*/ 2257725 h 2875330"/>
              <a:gd name="connsiteX12" fmla="*/ 1250276 w 2500551"/>
              <a:gd name="connsiteY12" fmla="*/ 2875328 h 2875330"/>
              <a:gd name="connsiteX13" fmla="*/ 870245 w 2500551"/>
              <a:gd name="connsiteY13" fmla="*/ 2258141 h 2875330"/>
              <a:gd name="connsiteX14" fmla="*/ 826068 w 2500551"/>
              <a:gd name="connsiteY14" fmla="*/ 2172216 h 2875330"/>
              <a:gd name="connsiteX15" fmla="*/ 730098 w 2500551"/>
              <a:gd name="connsiteY15" fmla="*/ 2176812 h 2875330"/>
              <a:gd name="connsiteX16" fmla="*/ 5222 w 2500551"/>
              <a:gd name="connsiteY16" fmla="*/ 2156497 h 2875330"/>
              <a:gd name="connsiteX17" fmla="*/ 349707 w 2500551"/>
              <a:gd name="connsiteY17" fmla="*/ 1518786 h 2875330"/>
              <a:gd name="connsiteX18" fmla="*/ 402032 w 2500551"/>
              <a:gd name="connsiteY18" fmla="*/ 1437565 h 2875330"/>
              <a:gd name="connsiteX19" fmla="*/ 350068 w 2500551"/>
              <a:gd name="connsiteY19" fmla="*/ 1356752 h 2875330"/>
              <a:gd name="connsiteX20" fmla="*/ 5224 w 2500551"/>
              <a:gd name="connsiteY20" fmla="*/ 718834 h 2875330"/>
              <a:gd name="connsiteX21" fmla="*/ 729739 w 2500551"/>
              <a:gd name="connsiteY21" fmla="*/ 698312 h 2875330"/>
              <a:gd name="connsiteX22" fmla="*/ 826241 w 2500551"/>
              <a:gd name="connsiteY22" fmla="*/ 703017 h 2875330"/>
              <a:gd name="connsiteX23" fmla="*/ 870247 w 2500551"/>
              <a:gd name="connsiteY23" fmla="*/ 617606 h 2875330"/>
              <a:gd name="connsiteX24" fmla="*/ 1250277 w 2500551"/>
              <a:gd name="connsiteY24" fmla="*/ 3 h 2875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00551" h="2875330">
                <a:moveTo>
                  <a:pt x="1250277" y="3"/>
                </a:moveTo>
                <a:cubicBezTo>
                  <a:pt x="1330342" y="-1105"/>
                  <a:pt x="1484986" y="328726"/>
                  <a:pt x="1630307" y="617191"/>
                </a:cubicBezTo>
                <a:lnTo>
                  <a:pt x="1674484" y="703116"/>
                </a:lnTo>
                <a:lnTo>
                  <a:pt x="1770453" y="698520"/>
                </a:lnTo>
                <a:cubicBezTo>
                  <a:pt x="2092331" y="680486"/>
                  <a:pt x="2454336" y="650050"/>
                  <a:pt x="2495329" y="718835"/>
                </a:cubicBezTo>
                <a:cubicBezTo>
                  <a:pt x="2536322" y="787619"/>
                  <a:pt x="2328000" y="1086460"/>
                  <a:pt x="2150844" y="1356544"/>
                </a:cubicBezTo>
                <a:lnTo>
                  <a:pt x="2098480" y="1437825"/>
                </a:lnTo>
                <a:lnTo>
                  <a:pt x="2139491" y="1501759"/>
                </a:lnTo>
                <a:cubicBezTo>
                  <a:pt x="2318293" y="1775789"/>
                  <a:pt x="2535215" y="2085147"/>
                  <a:pt x="2495327" y="2156497"/>
                </a:cubicBezTo>
                <a:cubicBezTo>
                  <a:pt x="2456254" y="2226390"/>
                  <a:pt x="2093290" y="2195400"/>
                  <a:pt x="1770812" y="2177020"/>
                </a:cubicBezTo>
                <a:lnTo>
                  <a:pt x="1674312" y="2172315"/>
                </a:lnTo>
                <a:lnTo>
                  <a:pt x="1630307" y="2257725"/>
                </a:lnTo>
                <a:cubicBezTo>
                  <a:pt x="1484986" y="2545497"/>
                  <a:pt x="1330342" y="2874220"/>
                  <a:pt x="1250276" y="2875328"/>
                </a:cubicBezTo>
                <a:cubicBezTo>
                  <a:pt x="1170210" y="2876437"/>
                  <a:pt x="1015566" y="2546605"/>
                  <a:pt x="870245" y="2258141"/>
                </a:cubicBezTo>
                <a:lnTo>
                  <a:pt x="826068" y="2172216"/>
                </a:lnTo>
                <a:lnTo>
                  <a:pt x="730098" y="2176812"/>
                </a:lnTo>
                <a:cubicBezTo>
                  <a:pt x="408220" y="2194845"/>
                  <a:pt x="46215" y="2225281"/>
                  <a:pt x="5222" y="2156497"/>
                </a:cubicBezTo>
                <a:cubicBezTo>
                  <a:pt x="-35771" y="2087712"/>
                  <a:pt x="172550" y="1788870"/>
                  <a:pt x="349707" y="1518786"/>
                </a:cubicBezTo>
                <a:lnTo>
                  <a:pt x="402032" y="1437565"/>
                </a:lnTo>
                <a:lnTo>
                  <a:pt x="350068" y="1356752"/>
                </a:lnTo>
                <a:cubicBezTo>
                  <a:pt x="173512" y="1087014"/>
                  <a:pt x="-33849" y="788727"/>
                  <a:pt x="5224" y="718834"/>
                </a:cubicBezTo>
                <a:cubicBezTo>
                  <a:pt x="44297" y="648941"/>
                  <a:pt x="407261" y="679932"/>
                  <a:pt x="729739" y="698312"/>
                </a:cubicBezTo>
                <a:lnTo>
                  <a:pt x="826241" y="703017"/>
                </a:lnTo>
                <a:lnTo>
                  <a:pt x="870247" y="617606"/>
                </a:lnTo>
                <a:cubicBezTo>
                  <a:pt x="1015568" y="329835"/>
                  <a:pt x="1170212" y="1112"/>
                  <a:pt x="1250277" y="3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9DF2EDC1-318D-5006-6465-456A0B127C13}"/>
              </a:ext>
            </a:extLst>
          </p:cNvPr>
          <p:cNvSpPr/>
          <p:nvPr/>
        </p:nvSpPr>
        <p:spPr>
          <a:xfrm>
            <a:off x="3911007" y="954410"/>
            <a:ext cx="2192230" cy="2429472"/>
          </a:xfrm>
          <a:custGeom>
            <a:avLst/>
            <a:gdLst>
              <a:gd name="connsiteX0" fmla="*/ 1297326 w 2594649"/>
              <a:gd name="connsiteY0" fmla="*/ 114 h 2875441"/>
              <a:gd name="connsiteX1" fmla="*/ 1723038 w 2594649"/>
              <a:gd name="connsiteY1" fmla="*/ 616165 h 2875441"/>
              <a:gd name="connsiteX2" fmla="*/ 1739049 w 2594649"/>
              <a:gd name="connsiteY2" fmla="*/ 673384 h 2875441"/>
              <a:gd name="connsiteX3" fmla="*/ 1793628 w 2594649"/>
              <a:gd name="connsiteY3" fmla="*/ 659612 h 2875441"/>
              <a:gd name="connsiteX4" fmla="*/ 2542329 w 2594649"/>
              <a:gd name="connsiteY4" fmla="*/ 718918 h 2875441"/>
              <a:gd name="connsiteX5" fmla="*/ 2221670 w 2594649"/>
              <a:gd name="connsiteY5" fmla="*/ 1395621 h 2875441"/>
              <a:gd name="connsiteX6" fmla="*/ 2180123 w 2594649"/>
              <a:gd name="connsiteY6" fmla="*/ 1438095 h 2875441"/>
              <a:gd name="connsiteX7" fmla="*/ 2219340 w 2594649"/>
              <a:gd name="connsiteY7" fmla="*/ 1478477 h 2875441"/>
              <a:gd name="connsiteX8" fmla="*/ 2542329 w 2594649"/>
              <a:gd name="connsiteY8" fmla="*/ 2156525 h 2875441"/>
              <a:gd name="connsiteX9" fmla="*/ 1795957 w 2594649"/>
              <a:gd name="connsiteY9" fmla="*/ 2217178 h 2875441"/>
              <a:gd name="connsiteX10" fmla="*/ 1738400 w 2594649"/>
              <a:gd name="connsiteY10" fmla="*/ 2202435 h 2875441"/>
              <a:gd name="connsiteX11" fmla="*/ 1723037 w 2594649"/>
              <a:gd name="connsiteY11" fmla="*/ 2256588 h 2875441"/>
              <a:gd name="connsiteX12" fmla="*/ 1297325 w 2594649"/>
              <a:gd name="connsiteY12" fmla="*/ 2875327 h 2875441"/>
              <a:gd name="connsiteX13" fmla="*/ 871614 w 2594649"/>
              <a:gd name="connsiteY13" fmla="*/ 2259278 h 2875441"/>
              <a:gd name="connsiteX14" fmla="*/ 855602 w 2594649"/>
              <a:gd name="connsiteY14" fmla="*/ 2202058 h 2875441"/>
              <a:gd name="connsiteX15" fmla="*/ 801022 w 2594649"/>
              <a:gd name="connsiteY15" fmla="*/ 2215831 h 2875441"/>
              <a:gd name="connsiteX16" fmla="*/ 52321 w 2594649"/>
              <a:gd name="connsiteY16" fmla="*/ 2156524 h 2875441"/>
              <a:gd name="connsiteX17" fmla="*/ 372979 w 2594649"/>
              <a:gd name="connsiteY17" fmla="*/ 1479822 h 2875441"/>
              <a:gd name="connsiteX18" fmla="*/ 414526 w 2594649"/>
              <a:gd name="connsiteY18" fmla="*/ 1437346 h 2875441"/>
              <a:gd name="connsiteX19" fmla="*/ 375309 w 2594649"/>
              <a:gd name="connsiteY19" fmla="*/ 1396965 h 2875441"/>
              <a:gd name="connsiteX20" fmla="*/ 52321 w 2594649"/>
              <a:gd name="connsiteY20" fmla="*/ 718917 h 2875441"/>
              <a:gd name="connsiteX21" fmla="*/ 798691 w 2594649"/>
              <a:gd name="connsiteY21" fmla="*/ 658265 h 2875441"/>
              <a:gd name="connsiteX22" fmla="*/ 856252 w 2594649"/>
              <a:gd name="connsiteY22" fmla="*/ 673009 h 2875441"/>
              <a:gd name="connsiteX23" fmla="*/ 871614 w 2594649"/>
              <a:gd name="connsiteY23" fmla="*/ 618855 h 2875441"/>
              <a:gd name="connsiteX24" fmla="*/ 1297326 w 2594649"/>
              <a:gd name="connsiteY24" fmla="*/ 114 h 2875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94649" h="2875441">
                <a:moveTo>
                  <a:pt x="1297326" y="114"/>
                </a:moveTo>
                <a:cubicBezTo>
                  <a:pt x="1621025" y="-7061"/>
                  <a:pt x="1653852" y="325804"/>
                  <a:pt x="1723038" y="616165"/>
                </a:cubicBezTo>
                <a:lnTo>
                  <a:pt x="1739049" y="673384"/>
                </a:lnTo>
                <a:lnTo>
                  <a:pt x="1793628" y="659612"/>
                </a:lnTo>
                <a:cubicBezTo>
                  <a:pt x="2075796" y="576590"/>
                  <a:pt x="2374266" y="442174"/>
                  <a:pt x="2542329" y="718918"/>
                </a:cubicBezTo>
                <a:cubicBezTo>
                  <a:pt x="2710393" y="995663"/>
                  <a:pt x="2438536" y="1190524"/>
                  <a:pt x="2221670" y="1395621"/>
                </a:cubicBezTo>
                <a:lnTo>
                  <a:pt x="2180123" y="1438095"/>
                </a:lnTo>
                <a:lnTo>
                  <a:pt x="2219340" y="1478477"/>
                </a:lnTo>
                <a:cubicBezTo>
                  <a:pt x="2432323" y="1681331"/>
                  <a:pt x="2697965" y="1872606"/>
                  <a:pt x="2542329" y="2156525"/>
                </a:cubicBezTo>
                <a:cubicBezTo>
                  <a:pt x="2386693" y="2440445"/>
                  <a:pt x="2082010" y="2302441"/>
                  <a:pt x="1795957" y="2217178"/>
                </a:cubicBezTo>
                <a:lnTo>
                  <a:pt x="1738400" y="2202435"/>
                </a:lnTo>
                <a:lnTo>
                  <a:pt x="1723037" y="2256588"/>
                </a:lnTo>
                <a:cubicBezTo>
                  <a:pt x="1653851" y="2542463"/>
                  <a:pt x="1621024" y="2868152"/>
                  <a:pt x="1297325" y="2875327"/>
                </a:cubicBezTo>
                <a:cubicBezTo>
                  <a:pt x="973626" y="2882502"/>
                  <a:pt x="940799" y="2549638"/>
                  <a:pt x="871614" y="2259278"/>
                </a:cubicBezTo>
                <a:lnTo>
                  <a:pt x="855602" y="2202058"/>
                </a:lnTo>
                <a:lnTo>
                  <a:pt x="801022" y="2215831"/>
                </a:lnTo>
                <a:cubicBezTo>
                  <a:pt x="518853" y="2298852"/>
                  <a:pt x="220384" y="2433268"/>
                  <a:pt x="52321" y="2156524"/>
                </a:cubicBezTo>
                <a:cubicBezTo>
                  <a:pt x="-115743" y="1879779"/>
                  <a:pt x="156113" y="1684918"/>
                  <a:pt x="372979" y="1479822"/>
                </a:cubicBezTo>
                <a:lnTo>
                  <a:pt x="414526" y="1437346"/>
                </a:lnTo>
                <a:lnTo>
                  <a:pt x="375309" y="1396965"/>
                </a:lnTo>
                <a:cubicBezTo>
                  <a:pt x="162327" y="1194110"/>
                  <a:pt x="-103315" y="1002837"/>
                  <a:pt x="52321" y="718917"/>
                </a:cubicBezTo>
                <a:cubicBezTo>
                  <a:pt x="207957" y="434998"/>
                  <a:pt x="512639" y="573002"/>
                  <a:pt x="798691" y="658265"/>
                </a:cubicBezTo>
                <a:lnTo>
                  <a:pt x="856252" y="673009"/>
                </a:lnTo>
                <a:lnTo>
                  <a:pt x="871614" y="618855"/>
                </a:lnTo>
                <a:cubicBezTo>
                  <a:pt x="940800" y="332979"/>
                  <a:pt x="973627" y="7289"/>
                  <a:pt x="1297326" y="114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465BA503-18F0-5F9F-21AF-9AD329D8E6B5}"/>
              </a:ext>
            </a:extLst>
          </p:cNvPr>
          <p:cNvSpPr/>
          <p:nvPr/>
        </p:nvSpPr>
        <p:spPr>
          <a:xfrm>
            <a:off x="6884247" y="3853459"/>
            <a:ext cx="2158154" cy="2487698"/>
          </a:xfrm>
          <a:custGeom>
            <a:avLst/>
            <a:gdLst>
              <a:gd name="connsiteX0" fmla="*/ 1277160 w 2554318"/>
              <a:gd name="connsiteY0" fmla="*/ 3 h 2944355"/>
              <a:gd name="connsiteX1" fmla="*/ 1588851 w 2554318"/>
              <a:gd name="connsiteY1" fmla="*/ 815699 h 2944355"/>
              <a:gd name="connsiteX2" fmla="*/ 1614502 w 2554318"/>
              <a:gd name="connsiteY2" fmla="*/ 887915 h 2944355"/>
              <a:gd name="connsiteX3" fmla="*/ 1689727 w 2554318"/>
              <a:gd name="connsiteY3" fmla="*/ 874071 h 2944355"/>
              <a:gd name="connsiteX4" fmla="*/ 2552100 w 2554318"/>
              <a:gd name="connsiteY4" fmla="*/ 736091 h 2944355"/>
              <a:gd name="connsiteX5" fmla="*/ 2001532 w 2554318"/>
              <a:gd name="connsiteY5" fmla="*/ 1413872 h 2944355"/>
              <a:gd name="connsiteX6" fmla="*/ 1951817 w 2554318"/>
              <a:gd name="connsiteY6" fmla="*/ 1472193 h 2944355"/>
              <a:gd name="connsiteX7" fmla="*/ 2001419 w 2554318"/>
              <a:gd name="connsiteY7" fmla="*/ 1530419 h 2944355"/>
              <a:gd name="connsiteX8" fmla="*/ 2552100 w 2554318"/>
              <a:gd name="connsiteY8" fmla="*/ 2208265 h 2944355"/>
              <a:gd name="connsiteX9" fmla="*/ 1689841 w 2554318"/>
              <a:gd name="connsiteY9" fmla="*/ 2070350 h 2944355"/>
              <a:gd name="connsiteX10" fmla="*/ 1614475 w 2554318"/>
              <a:gd name="connsiteY10" fmla="*/ 2056456 h 2944355"/>
              <a:gd name="connsiteX11" fmla="*/ 1588851 w 2554318"/>
              <a:gd name="connsiteY11" fmla="*/ 2128526 h 2944355"/>
              <a:gd name="connsiteX12" fmla="*/ 1277160 w 2554318"/>
              <a:gd name="connsiteY12" fmla="*/ 2944352 h 2944355"/>
              <a:gd name="connsiteX13" fmla="*/ 965469 w 2554318"/>
              <a:gd name="connsiteY13" fmla="*/ 2128656 h 2944355"/>
              <a:gd name="connsiteX14" fmla="*/ 939818 w 2554318"/>
              <a:gd name="connsiteY14" fmla="*/ 2056440 h 2944355"/>
              <a:gd name="connsiteX15" fmla="*/ 864591 w 2554318"/>
              <a:gd name="connsiteY15" fmla="*/ 2070284 h 2944355"/>
              <a:gd name="connsiteX16" fmla="*/ 2218 w 2554318"/>
              <a:gd name="connsiteY16" fmla="*/ 2208265 h 2944355"/>
              <a:gd name="connsiteX17" fmla="*/ 552786 w 2554318"/>
              <a:gd name="connsiteY17" fmla="*/ 1530484 h 2944355"/>
              <a:gd name="connsiteX18" fmla="*/ 602501 w 2554318"/>
              <a:gd name="connsiteY18" fmla="*/ 1472163 h 2944355"/>
              <a:gd name="connsiteX19" fmla="*/ 552899 w 2554318"/>
              <a:gd name="connsiteY19" fmla="*/ 1413937 h 2944355"/>
              <a:gd name="connsiteX20" fmla="*/ 2218 w 2554318"/>
              <a:gd name="connsiteY20" fmla="*/ 736091 h 2944355"/>
              <a:gd name="connsiteX21" fmla="*/ 864477 w 2554318"/>
              <a:gd name="connsiteY21" fmla="*/ 874006 h 2944355"/>
              <a:gd name="connsiteX22" fmla="*/ 939844 w 2554318"/>
              <a:gd name="connsiteY22" fmla="*/ 887900 h 2944355"/>
              <a:gd name="connsiteX23" fmla="*/ 965469 w 2554318"/>
              <a:gd name="connsiteY23" fmla="*/ 815830 h 2944355"/>
              <a:gd name="connsiteX24" fmla="*/ 1277160 w 2554318"/>
              <a:gd name="connsiteY24" fmla="*/ 3 h 2944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54318" h="2944355">
                <a:moveTo>
                  <a:pt x="1277160" y="3"/>
                </a:moveTo>
                <a:cubicBezTo>
                  <a:pt x="1341641" y="-1392"/>
                  <a:pt x="1476195" y="483069"/>
                  <a:pt x="1588851" y="815699"/>
                </a:cubicBezTo>
                <a:lnTo>
                  <a:pt x="1614502" y="887915"/>
                </a:lnTo>
                <a:lnTo>
                  <a:pt x="1689727" y="874071"/>
                </a:lnTo>
                <a:cubicBezTo>
                  <a:pt x="2033631" y="805603"/>
                  <a:pt x="2518651" y="680946"/>
                  <a:pt x="2552100" y="736091"/>
                </a:cubicBezTo>
                <a:cubicBezTo>
                  <a:pt x="2585549" y="791236"/>
                  <a:pt x="2233271" y="1149993"/>
                  <a:pt x="2001532" y="1413872"/>
                </a:cubicBezTo>
                <a:lnTo>
                  <a:pt x="1951817" y="1472193"/>
                </a:lnTo>
                <a:lnTo>
                  <a:pt x="2001419" y="1530419"/>
                </a:lnTo>
                <a:cubicBezTo>
                  <a:pt x="2232667" y="1794014"/>
                  <a:pt x="2583133" y="2151725"/>
                  <a:pt x="2552100" y="2208265"/>
                </a:cubicBezTo>
                <a:cubicBezTo>
                  <a:pt x="2521066" y="2264805"/>
                  <a:pt x="2034235" y="2139102"/>
                  <a:pt x="1689841" y="2070350"/>
                </a:cubicBezTo>
                <a:lnTo>
                  <a:pt x="1614475" y="2056456"/>
                </a:lnTo>
                <a:lnTo>
                  <a:pt x="1588851" y="2128526"/>
                </a:lnTo>
                <a:cubicBezTo>
                  <a:pt x="1476195" y="2460589"/>
                  <a:pt x="1341641" y="2942957"/>
                  <a:pt x="1277160" y="2944352"/>
                </a:cubicBezTo>
                <a:cubicBezTo>
                  <a:pt x="1212679" y="2945747"/>
                  <a:pt x="1078125" y="2461287"/>
                  <a:pt x="965469" y="2128656"/>
                </a:cubicBezTo>
                <a:lnTo>
                  <a:pt x="939818" y="2056440"/>
                </a:lnTo>
                <a:lnTo>
                  <a:pt x="864591" y="2070284"/>
                </a:lnTo>
                <a:cubicBezTo>
                  <a:pt x="520687" y="2138753"/>
                  <a:pt x="35667" y="2263410"/>
                  <a:pt x="2218" y="2208265"/>
                </a:cubicBezTo>
                <a:cubicBezTo>
                  <a:pt x="-31231" y="2153119"/>
                  <a:pt x="321047" y="1794362"/>
                  <a:pt x="552786" y="1530484"/>
                </a:cubicBezTo>
                <a:lnTo>
                  <a:pt x="602501" y="1472163"/>
                </a:lnTo>
                <a:lnTo>
                  <a:pt x="552899" y="1413937"/>
                </a:lnTo>
                <a:cubicBezTo>
                  <a:pt x="321651" y="1150342"/>
                  <a:pt x="-28815" y="792631"/>
                  <a:pt x="2218" y="736091"/>
                </a:cubicBezTo>
                <a:cubicBezTo>
                  <a:pt x="33252" y="679551"/>
                  <a:pt x="520083" y="805254"/>
                  <a:pt x="864477" y="874006"/>
                </a:cubicBezTo>
                <a:lnTo>
                  <a:pt x="939844" y="887900"/>
                </a:lnTo>
                <a:lnTo>
                  <a:pt x="965469" y="815830"/>
                </a:lnTo>
                <a:cubicBezTo>
                  <a:pt x="1078125" y="483766"/>
                  <a:pt x="1212679" y="1398"/>
                  <a:pt x="1277160" y="3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BCAA20E6-3F45-3E2A-C214-83EE5EA8CCE4}"/>
              </a:ext>
            </a:extLst>
          </p:cNvPr>
          <p:cNvSpPr/>
          <p:nvPr/>
        </p:nvSpPr>
        <p:spPr>
          <a:xfrm>
            <a:off x="3946634" y="3844085"/>
            <a:ext cx="2196200" cy="2487796"/>
          </a:xfrm>
          <a:custGeom>
            <a:avLst/>
            <a:gdLst>
              <a:gd name="connsiteX0" fmla="*/ 1299674 w 2599347"/>
              <a:gd name="connsiteY0" fmla="*/ 123 h 2944472"/>
              <a:gd name="connsiteX1" fmla="*/ 1606837 w 2599347"/>
              <a:gd name="connsiteY1" fmla="*/ 815461 h 2944472"/>
              <a:gd name="connsiteX2" fmla="*/ 1629939 w 2599347"/>
              <a:gd name="connsiteY2" fmla="*/ 900315 h 2944472"/>
              <a:gd name="connsiteX3" fmla="*/ 1714144 w 2599347"/>
              <a:gd name="connsiteY3" fmla="*/ 878262 h 2944472"/>
              <a:gd name="connsiteX4" fmla="*/ 2574562 w 2599347"/>
              <a:gd name="connsiteY4" fmla="*/ 736181 h 2944472"/>
              <a:gd name="connsiteX5" fmla="*/ 1970453 w 2599347"/>
              <a:gd name="connsiteY5" fmla="*/ 1458477 h 2944472"/>
              <a:gd name="connsiteX6" fmla="*/ 1957726 w 2599347"/>
              <a:gd name="connsiteY6" fmla="*/ 1472273 h 2944472"/>
              <a:gd name="connsiteX7" fmla="*/ 1970257 w 2599347"/>
              <a:gd name="connsiteY7" fmla="*/ 1485884 h 2944472"/>
              <a:gd name="connsiteX8" fmla="*/ 2574562 w 2599347"/>
              <a:gd name="connsiteY8" fmla="*/ 2208294 h 2944472"/>
              <a:gd name="connsiteX9" fmla="*/ 1714877 w 2599347"/>
              <a:gd name="connsiteY9" fmla="*/ 2066636 h 2944472"/>
              <a:gd name="connsiteX10" fmla="*/ 1629841 w 2599347"/>
              <a:gd name="connsiteY10" fmla="*/ 2044216 h 2944472"/>
              <a:gd name="connsiteX11" fmla="*/ 1606837 w 2599347"/>
              <a:gd name="connsiteY11" fmla="*/ 2128168 h 2944472"/>
              <a:gd name="connsiteX12" fmla="*/ 1299674 w 2599347"/>
              <a:gd name="connsiteY12" fmla="*/ 2944350 h 2944472"/>
              <a:gd name="connsiteX13" fmla="*/ 992511 w 2599347"/>
              <a:gd name="connsiteY13" fmla="*/ 2129014 h 2944472"/>
              <a:gd name="connsiteX14" fmla="*/ 969409 w 2599347"/>
              <a:gd name="connsiteY14" fmla="*/ 2044159 h 2944472"/>
              <a:gd name="connsiteX15" fmla="*/ 885201 w 2599347"/>
              <a:gd name="connsiteY15" fmla="*/ 2066213 h 2944472"/>
              <a:gd name="connsiteX16" fmla="*/ 24785 w 2599347"/>
              <a:gd name="connsiteY16" fmla="*/ 2208293 h 2944472"/>
              <a:gd name="connsiteX17" fmla="*/ 628892 w 2599347"/>
              <a:gd name="connsiteY17" fmla="*/ 1485998 h 2944472"/>
              <a:gd name="connsiteX18" fmla="*/ 641620 w 2599347"/>
              <a:gd name="connsiteY18" fmla="*/ 1472202 h 2944472"/>
              <a:gd name="connsiteX19" fmla="*/ 629089 w 2599347"/>
              <a:gd name="connsiteY19" fmla="*/ 1458590 h 2944472"/>
              <a:gd name="connsiteX20" fmla="*/ 24785 w 2599347"/>
              <a:gd name="connsiteY20" fmla="*/ 736181 h 2944472"/>
              <a:gd name="connsiteX21" fmla="*/ 884468 w 2599347"/>
              <a:gd name="connsiteY21" fmla="*/ 877839 h 2944472"/>
              <a:gd name="connsiteX22" fmla="*/ 969507 w 2599347"/>
              <a:gd name="connsiteY22" fmla="*/ 900259 h 2944472"/>
              <a:gd name="connsiteX23" fmla="*/ 992511 w 2599347"/>
              <a:gd name="connsiteY23" fmla="*/ 816308 h 2944472"/>
              <a:gd name="connsiteX24" fmla="*/ 1299674 w 2599347"/>
              <a:gd name="connsiteY24" fmla="*/ 123 h 2944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99347" h="2944472">
                <a:moveTo>
                  <a:pt x="1299674" y="123"/>
                </a:moveTo>
                <a:cubicBezTo>
                  <a:pt x="1549217" y="-8906"/>
                  <a:pt x="1537151" y="481280"/>
                  <a:pt x="1606837" y="815461"/>
                </a:cubicBezTo>
                <a:lnTo>
                  <a:pt x="1629939" y="900315"/>
                </a:lnTo>
                <a:lnTo>
                  <a:pt x="1714144" y="878262"/>
                </a:lnTo>
                <a:cubicBezTo>
                  <a:pt x="2035220" y="773356"/>
                  <a:pt x="2441972" y="524585"/>
                  <a:pt x="2574562" y="736181"/>
                </a:cubicBezTo>
                <a:cubicBezTo>
                  <a:pt x="2716623" y="962891"/>
                  <a:pt x="2212226" y="1216058"/>
                  <a:pt x="1970453" y="1458477"/>
                </a:cubicBezTo>
                <a:lnTo>
                  <a:pt x="1957726" y="1472273"/>
                </a:lnTo>
                <a:lnTo>
                  <a:pt x="1970257" y="1485884"/>
                </a:lnTo>
                <a:cubicBezTo>
                  <a:pt x="2210132" y="1727207"/>
                  <a:pt x="2699868" y="1971910"/>
                  <a:pt x="2574562" y="2208294"/>
                </a:cubicBezTo>
                <a:cubicBezTo>
                  <a:pt x="2457610" y="2428919"/>
                  <a:pt x="2039130" y="2173376"/>
                  <a:pt x="1714877" y="2066636"/>
                </a:cubicBezTo>
                <a:lnTo>
                  <a:pt x="1629841" y="2044216"/>
                </a:lnTo>
                <a:lnTo>
                  <a:pt x="1606837" y="2128168"/>
                </a:lnTo>
                <a:cubicBezTo>
                  <a:pt x="1537151" y="2458680"/>
                  <a:pt x="1549217" y="2935322"/>
                  <a:pt x="1299674" y="2944350"/>
                </a:cubicBezTo>
                <a:cubicBezTo>
                  <a:pt x="1050131" y="2953379"/>
                  <a:pt x="1062198" y="2463195"/>
                  <a:pt x="992511" y="2129014"/>
                </a:cubicBezTo>
                <a:lnTo>
                  <a:pt x="969409" y="2044159"/>
                </a:lnTo>
                <a:lnTo>
                  <a:pt x="885201" y="2066213"/>
                </a:lnTo>
                <a:cubicBezTo>
                  <a:pt x="564126" y="2171119"/>
                  <a:pt x="157375" y="2419889"/>
                  <a:pt x="24785" y="2208293"/>
                </a:cubicBezTo>
                <a:cubicBezTo>
                  <a:pt x="-117276" y="1981583"/>
                  <a:pt x="387119" y="1728417"/>
                  <a:pt x="628892" y="1485998"/>
                </a:cubicBezTo>
                <a:lnTo>
                  <a:pt x="641620" y="1472202"/>
                </a:lnTo>
                <a:lnTo>
                  <a:pt x="629089" y="1458590"/>
                </a:lnTo>
                <a:cubicBezTo>
                  <a:pt x="389214" y="1217267"/>
                  <a:pt x="-100521" y="972565"/>
                  <a:pt x="24785" y="736181"/>
                </a:cubicBezTo>
                <a:cubicBezTo>
                  <a:pt x="141737" y="515556"/>
                  <a:pt x="560216" y="771098"/>
                  <a:pt x="884468" y="877839"/>
                </a:cubicBezTo>
                <a:lnTo>
                  <a:pt x="969507" y="900259"/>
                </a:lnTo>
                <a:lnTo>
                  <a:pt x="992511" y="816308"/>
                </a:lnTo>
                <a:cubicBezTo>
                  <a:pt x="1062198" y="485795"/>
                  <a:pt x="1050132" y="9152"/>
                  <a:pt x="1299674" y="123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550ACB22-0333-9C80-E927-1EF4B1C42DD0}"/>
              </a:ext>
            </a:extLst>
          </p:cNvPr>
          <p:cNvSpPr/>
          <p:nvPr/>
        </p:nvSpPr>
        <p:spPr>
          <a:xfrm>
            <a:off x="940091" y="954535"/>
            <a:ext cx="2175226" cy="2429380"/>
          </a:xfrm>
          <a:custGeom>
            <a:avLst/>
            <a:gdLst>
              <a:gd name="connsiteX0" fmla="*/ 1287264 w 2574526"/>
              <a:gd name="connsiteY0" fmla="*/ 9 h 2875335"/>
              <a:gd name="connsiteX1" fmla="*/ 1745282 w 2574526"/>
              <a:gd name="connsiteY1" fmla="*/ 472333 h 2875335"/>
              <a:gd name="connsiteX2" fmla="*/ 1789344 w 2574526"/>
              <a:gd name="connsiteY2" fmla="*/ 567331 h 2875335"/>
              <a:gd name="connsiteX3" fmla="*/ 1895477 w 2574526"/>
              <a:gd name="connsiteY3" fmla="*/ 557643 h 2875335"/>
              <a:gd name="connsiteX4" fmla="*/ 2532313 w 2574526"/>
              <a:gd name="connsiteY4" fmla="*/ 718839 h 2875335"/>
              <a:gd name="connsiteX5" fmla="*/ 2352278 w 2574526"/>
              <a:gd name="connsiteY5" fmla="*/ 1351657 h 2875335"/>
              <a:gd name="connsiteX6" fmla="*/ 2292038 w 2574526"/>
              <a:gd name="connsiteY6" fmla="*/ 1437313 h 2875335"/>
              <a:gd name="connsiteX7" fmla="*/ 2353495 w 2574526"/>
              <a:gd name="connsiteY7" fmla="*/ 1524383 h 2875335"/>
              <a:gd name="connsiteX8" fmla="*/ 2532313 w 2574526"/>
              <a:gd name="connsiteY8" fmla="*/ 2156497 h 2875335"/>
              <a:gd name="connsiteX9" fmla="*/ 1894259 w 2574526"/>
              <a:gd name="connsiteY9" fmla="*/ 2316991 h 2875335"/>
              <a:gd name="connsiteX10" fmla="*/ 1789958 w 2574526"/>
              <a:gd name="connsiteY10" fmla="*/ 2307650 h 2875335"/>
              <a:gd name="connsiteX11" fmla="*/ 1745282 w 2574526"/>
              <a:gd name="connsiteY11" fmla="*/ 2404409 h 2875335"/>
              <a:gd name="connsiteX12" fmla="*/ 1287264 w 2574526"/>
              <a:gd name="connsiteY12" fmla="*/ 2875326 h 2875335"/>
              <a:gd name="connsiteX13" fmla="*/ 829246 w 2574526"/>
              <a:gd name="connsiteY13" fmla="*/ 2403003 h 2875335"/>
              <a:gd name="connsiteX14" fmla="*/ 785184 w 2574526"/>
              <a:gd name="connsiteY14" fmla="*/ 2308005 h 2875335"/>
              <a:gd name="connsiteX15" fmla="*/ 679049 w 2574526"/>
              <a:gd name="connsiteY15" fmla="*/ 2317693 h 2875335"/>
              <a:gd name="connsiteX16" fmla="*/ 42214 w 2574526"/>
              <a:gd name="connsiteY16" fmla="*/ 2156497 h 2875335"/>
              <a:gd name="connsiteX17" fmla="*/ 222249 w 2574526"/>
              <a:gd name="connsiteY17" fmla="*/ 1523680 h 2875335"/>
              <a:gd name="connsiteX18" fmla="*/ 282488 w 2574526"/>
              <a:gd name="connsiteY18" fmla="*/ 1438024 h 2875335"/>
              <a:gd name="connsiteX19" fmla="*/ 221031 w 2574526"/>
              <a:gd name="connsiteY19" fmla="*/ 1350954 h 2875335"/>
              <a:gd name="connsiteX20" fmla="*/ 42213 w 2574526"/>
              <a:gd name="connsiteY20" fmla="*/ 718839 h 2875335"/>
              <a:gd name="connsiteX21" fmla="*/ 680267 w 2574526"/>
              <a:gd name="connsiteY21" fmla="*/ 558346 h 2875335"/>
              <a:gd name="connsiteX22" fmla="*/ 784569 w 2574526"/>
              <a:gd name="connsiteY22" fmla="*/ 567686 h 2875335"/>
              <a:gd name="connsiteX23" fmla="*/ 829246 w 2574526"/>
              <a:gd name="connsiteY23" fmla="*/ 470928 h 2875335"/>
              <a:gd name="connsiteX24" fmla="*/ 1287264 w 2574526"/>
              <a:gd name="connsiteY24" fmla="*/ 9 h 2875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574526" h="2875335">
                <a:moveTo>
                  <a:pt x="1287264" y="9"/>
                </a:moveTo>
                <a:cubicBezTo>
                  <a:pt x="1513709" y="1675"/>
                  <a:pt x="1632849" y="229923"/>
                  <a:pt x="1745282" y="472333"/>
                </a:cubicBezTo>
                <a:lnTo>
                  <a:pt x="1789344" y="567331"/>
                </a:lnTo>
                <a:lnTo>
                  <a:pt x="1895477" y="557643"/>
                </a:lnTo>
                <a:cubicBezTo>
                  <a:pt x="2162573" y="533262"/>
                  <a:pt x="2420534" y="521900"/>
                  <a:pt x="2532313" y="718839"/>
                </a:cubicBezTo>
                <a:cubicBezTo>
                  <a:pt x="2644093" y="915779"/>
                  <a:pt x="2505994" y="1133081"/>
                  <a:pt x="2352278" y="1351657"/>
                </a:cubicBezTo>
                <a:lnTo>
                  <a:pt x="2292038" y="1437313"/>
                </a:lnTo>
                <a:lnTo>
                  <a:pt x="2353495" y="1524383"/>
                </a:lnTo>
                <a:cubicBezTo>
                  <a:pt x="2508158" y="1743505"/>
                  <a:pt x="2646978" y="1961224"/>
                  <a:pt x="2532313" y="2156497"/>
                </a:cubicBezTo>
                <a:cubicBezTo>
                  <a:pt x="2417648" y="2351771"/>
                  <a:pt x="2160409" y="2340825"/>
                  <a:pt x="1894259" y="2316991"/>
                </a:cubicBezTo>
                <a:lnTo>
                  <a:pt x="1789958" y="2307650"/>
                </a:lnTo>
                <a:lnTo>
                  <a:pt x="1745282" y="2404409"/>
                </a:lnTo>
                <a:cubicBezTo>
                  <a:pt x="1632848" y="2647911"/>
                  <a:pt x="1513708" y="2876992"/>
                  <a:pt x="1287264" y="2875326"/>
                </a:cubicBezTo>
                <a:cubicBezTo>
                  <a:pt x="1060820" y="2873660"/>
                  <a:pt x="941680" y="2645413"/>
                  <a:pt x="829246" y="2403003"/>
                </a:cubicBezTo>
                <a:lnTo>
                  <a:pt x="785184" y="2308005"/>
                </a:lnTo>
                <a:lnTo>
                  <a:pt x="679049" y="2317693"/>
                </a:lnTo>
                <a:cubicBezTo>
                  <a:pt x="411953" y="2342074"/>
                  <a:pt x="153993" y="2353436"/>
                  <a:pt x="42214" y="2156497"/>
                </a:cubicBezTo>
                <a:cubicBezTo>
                  <a:pt x="-69565" y="1959557"/>
                  <a:pt x="68533" y="1742255"/>
                  <a:pt x="222249" y="1523680"/>
                </a:cubicBezTo>
                <a:lnTo>
                  <a:pt x="282488" y="1438024"/>
                </a:lnTo>
                <a:lnTo>
                  <a:pt x="221031" y="1350954"/>
                </a:lnTo>
                <a:cubicBezTo>
                  <a:pt x="66368" y="1131832"/>
                  <a:pt x="-72452" y="914113"/>
                  <a:pt x="42213" y="718839"/>
                </a:cubicBezTo>
                <a:cubicBezTo>
                  <a:pt x="156878" y="523565"/>
                  <a:pt x="414117" y="534511"/>
                  <a:pt x="680267" y="558346"/>
                </a:cubicBezTo>
                <a:lnTo>
                  <a:pt x="784569" y="567686"/>
                </a:lnTo>
                <a:lnTo>
                  <a:pt x="829246" y="470928"/>
                </a:lnTo>
                <a:cubicBezTo>
                  <a:pt x="941680" y="227425"/>
                  <a:pt x="1060820" y="-1657"/>
                  <a:pt x="1287264" y="9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3324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角の丸い星型図形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E050F25E-2BEB-1E55-6C4F-5A56F25B9C84}"/>
              </a:ext>
            </a:extLst>
          </p:cNvPr>
          <p:cNvSpPr/>
          <p:nvPr/>
        </p:nvSpPr>
        <p:spPr>
          <a:xfrm>
            <a:off x="800103" y="3886016"/>
            <a:ext cx="2443012" cy="2443012"/>
          </a:xfrm>
          <a:custGeom>
            <a:avLst/>
            <a:gdLst>
              <a:gd name="connsiteX0" fmla="*/ 1799563 w 3599125"/>
              <a:gd name="connsiteY0" fmla="*/ 16 h 3599126"/>
              <a:gd name="connsiteX1" fmla="*/ 2129856 w 3599125"/>
              <a:gd name="connsiteY1" fmla="*/ 602535 h 3599126"/>
              <a:gd name="connsiteX2" fmla="*/ 2188219 w 3599125"/>
              <a:gd name="connsiteY2" fmla="*/ 860387 h 3599126"/>
              <a:gd name="connsiteX3" fmla="*/ 2189541 w 3599125"/>
              <a:gd name="connsiteY3" fmla="*/ 859532 h 3599126"/>
              <a:gd name="connsiteX4" fmla="*/ 3072035 w 3599125"/>
              <a:gd name="connsiteY4" fmla="*/ 527091 h 3599126"/>
              <a:gd name="connsiteX5" fmla="*/ 2749257 w 3599125"/>
              <a:gd name="connsiteY5" fmla="*/ 1393587 h 3599126"/>
              <a:gd name="connsiteX6" fmla="*/ 2738470 w 3599125"/>
              <a:gd name="connsiteY6" fmla="*/ 1410284 h 3599126"/>
              <a:gd name="connsiteX7" fmla="*/ 2740020 w 3599125"/>
              <a:gd name="connsiteY7" fmla="*/ 1410617 h 3599126"/>
              <a:gd name="connsiteX8" fmla="*/ 3599109 w 3599125"/>
              <a:gd name="connsiteY8" fmla="*/ 1799563 h 3599126"/>
              <a:gd name="connsiteX9" fmla="*/ 2996590 w 3599125"/>
              <a:gd name="connsiteY9" fmla="*/ 2129856 h 3599126"/>
              <a:gd name="connsiteX10" fmla="*/ 2738523 w 3599125"/>
              <a:gd name="connsiteY10" fmla="*/ 2188268 h 3599126"/>
              <a:gd name="connsiteX11" fmla="*/ 2812551 w 3599125"/>
              <a:gd name="connsiteY11" fmla="*/ 2303372 h 3599126"/>
              <a:gd name="connsiteX12" fmla="*/ 3072033 w 3599125"/>
              <a:gd name="connsiteY12" fmla="*/ 3072036 h 3599126"/>
              <a:gd name="connsiteX13" fmla="*/ 2412435 w 3599125"/>
              <a:gd name="connsiteY13" fmla="*/ 2879542 h 3599126"/>
              <a:gd name="connsiteX14" fmla="*/ 2188584 w 3599125"/>
              <a:gd name="connsiteY14" fmla="*/ 2738322 h 3599126"/>
              <a:gd name="connsiteX15" fmla="*/ 2152270 w 3599125"/>
              <a:gd name="connsiteY15" fmla="*/ 2904598 h 3599126"/>
              <a:gd name="connsiteX16" fmla="*/ 1799562 w 3599125"/>
              <a:gd name="connsiteY16" fmla="*/ 3599110 h 3599126"/>
              <a:gd name="connsiteX17" fmla="*/ 1469270 w 3599125"/>
              <a:gd name="connsiteY17" fmla="*/ 2996590 h 3599126"/>
              <a:gd name="connsiteX18" fmla="*/ 1410907 w 3599125"/>
              <a:gd name="connsiteY18" fmla="*/ 2738738 h 3599126"/>
              <a:gd name="connsiteX19" fmla="*/ 1409586 w 3599125"/>
              <a:gd name="connsiteY19" fmla="*/ 2739592 h 3599126"/>
              <a:gd name="connsiteX20" fmla="*/ 527091 w 3599125"/>
              <a:gd name="connsiteY20" fmla="*/ 3072035 h 3599126"/>
              <a:gd name="connsiteX21" fmla="*/ 849871 w 3599125"/>
              <a:gd name="connsiteY21" fmla="*/ 2205538 h 3599126"/>
              <a:gd name="connsiteX22" fmla="*/ 860657 w 3599125"/>
              <a:gd name="connsiteY22" fmla="*/ 2188841 h 3599126"/>
              <a:gd name="connsiteX23" fmla="*/ 859106 w 3599125"/>
              <a:gd name="connsiteY23" fmla="*/ 2188508 h 3599126"/>
              <a:gd name="connsiteX24" fmla="*/ 16 w 3599125"/>
              <a:gd name="connsiteY24" fmla="*/ 1799562 h 3599126"/>
              <a:gd name="connsiteX25" fmla="*/ 602536 w 3599125"/>
              <a:gd name="connsiteY25" fmla="*/ 1469270 h 3599126"/>
              <a:gd name="connsiteX26" fmla="*/ 860599 w 3599125"/>
              <a:gd name="connsiteY26" fmla="*/ 1410859 h 3599126"/>
              <a:gd name="connsiteX27" fmla="*/ 786570 w 3599125"/>
              <a:gd name="connsiteY27" fmla="*/ 1295754 h 3599126"/>
              <a:gd name="connsiteX28" fmla="*/ 527090 w 3599125"/>
              <a:gd name="connsiteY28" fmla="*/ 527091 h 3599126"/>
              <a:gd name="connsiteX29" fmla="*/ 1186687 w 3599125"/>
              <a:gd name="connsiteY29" fmla="*/ 719584 h 3599126"/>
              <a:gd name="connsiteX30" fmla="*/ 1410447 w 3599125"/>
              <a:gd name="connsiteY30" fmla="*/ 860746 h 3599126"/>
              <a:gd name="connsiteX31" fmla="*/ 1428607 w 3599125"/>
              <a:gd name="connsiteY31" fmla="*/ 776219 h 3599126"/>
              <a:gd name="connsiteX32" fmla="*/ 1799563 w 3599125"/>
              <a:gd name="connsiteY32" fmla="*/ 16 h 3599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99125" h="3599126">
                <a:moveTo>
                  <a:pt x="1799563" y="16"/>
                </a:moveTo>
                <a:cubicBezTo>
                  <a:pt x="1953399" y="2447"/>
                  <a:pt x="2048917" y="269423"/>
                  <a:pt x="2129856" y="602535"/>
                </a:cubicBezTo>
                <a:lnTo>
                  <a:pt x="2188219" y="860387"/>
                </a:lnTo>
                <a:lnTo>
                  <a:pt x="2189541" y="859532"/>
                </a:lnTo>
                <a:cubicBezTo>
                  <a:pt x="2571164" y="612935"/>
                  <a:pt x="2938211" y="388969"/>
                  <a:pt x="3072035" y="527091"/>
                </a:cubicBezTo>
                <a:cubicBezTo>
                  <a:pt x="3203769" y="663055"/>
                  <a:pt x="2989846" y="1019804"/>
                  <a:pt x="2749257" y="1393587"/>
                </a:cubicBezTo>
                <a:lnTo>
                  <a:pt x="2738470" y="1410284"/>
                </a:lnTo>
                <a:lnTo>
                  <a:pt x="2740020" y="1410617"/>
                </a:lnTo>
                <a:cubicBezTo>
                  <a:pt x="3184239" y="1506095"/>
                  <a:pt x="3602148" y="1607268"/>
                  <a:pt x="3599109" y="1799563"/>
                </a:cubicBezTo>
                <a:cubicBezTo>
                  <a:pt x="3596678" y="1953400"/>
                  <a:pt x="3329702" y="2048918"/>
                  <a:pt x="2996590" y="2129856"/>
                </a:cubicBezTo>
                <a:lnTo>
                  <a:pt x="2738523" y="2188268"/>
                </a:lnTo>
                <a:lnTo>
                  <a:pt x="2812551" y="2303372"/>
                </a:lnTo>
                <a:cubicBezTo>
                  <a:pt x="3027361" y="2642242"/>
                  <a:pt x="3196343" y="2951594"/>
                  <a:pt x="3072033" y="3072036"/>
                </a:cubicBezTo>
                <a:cubicBezTo>
                  <a:pt x="2961536" y="3179095"/>
                  <a:pt x="2705214" y="3057856"/>
                  <a:pt x="2412435" y="2879542"/>
                </a:cubicBezTo>
                <a:lnTo>
                  <a:pt x="2188584" y="2738322"/>
                </a:lnTo>
                <a:lnTo>
                  <a:pt x="2152270" y="2904598"/>
                </a:lnTo>
                <a:cubicBezTo>
                  <a:pt x="2066313" y="3282139"/>
                  <a:pt x="1967821" y="3601769"/>
                  <a:pt x="1799562" y="3599110"/>
                </a:cubicBezTo>
                <a:cubicBezTo>
                  <a:pt x="1645727" y="3596679"/>
                  <a:pt x="1550209" y="3329703"/>
                  <a:pt x="1469270" y="2996590"/>
                </a:cubicBezTo>
                <a:lnTo>
                  <a:pt x="1410907" y="2738738"/>
                </a:lnTo>
                <a:lnTo>
                  <a:pt x="1409586" y="2739592"/>
                </a:lnTo>
                <a:cubicBezTo>
                  <a:pt x="1027962" y="2986190"/>
                  <a:pt x="660915" y="3210157"/>
                  <a:pt x="527091" y="3072035"/>
                </a:cubicBezTo>
                <a:cubicBezTo>
                  <a:pt x="395358" y="2936071"/>
                  <a:pt x="609281" y="2579321"/>
                  <a:pt x="849871" y="2205538"/>
                </a:cubicBezTo>
                <a:lnTo>
                  <a:pt x="860657" y="2188841"/>
                </a:lnTo>
                <a:lnTo>
                  <a:pt x="859106" y="2188508"/>
                </a:lnTo>
                <a:cubicBezTo>
                  <a:pt x="414887" y="2093030"/>
                  <a:pt x="-3023" y="1991857"/>
                  <a:pt x="16" y="1799562"/>
                </a:cubicBezTo>
                <a:cubicBezTo>
                  <a:pt x="2447" y="1645726"/>
                  <a:pt x="269423" y="1550208"/>
                  <a:pt x="602536" y="1469270"/>
                </a:cubicBezTo>
                <a:lnTo>
                  <a:pt x="860599" y="1410859"/>
                </a:lnTo>
                <a:lnTo>
                  <a:pt x="786570" y="1295754"/>
                </a:lnTo>
                <a:cubicBezTo>
                  <a:pt x="571762" y="956885"/>
                  <a:pt x="402780" y="647533"/>
                  <a:pt x="527090" y="527091"/>
                </a:cubicBezTo>
                <a:cubicBezTo>
                  <a:pt x="637588" y="420031"/>
                  <a:pt x="893909" y="541270"/>
                  <a:pt x="1186687" y="719584"/>
                </a:cubicBezTo>
                <a:lnTo>
                  <a:pt x="1410447" y="860746"/>
                </a:lnTo>
                <a:lnTo>
                  <a:pt x="1428607" y="776219"/>
                </a:lnTo>
                <a:cubicBezTo>
                  <a:pt x="1519098" y="364292"/>
                  <a:pt x="1619287" y="-2833"/>
                  <a:pt x="1799563" y="1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7FF1E337-A86F-0841-0C97-8660FBA6E829}"/>
              </a:ext>
            </a:extLst>
          </p:cNvPr>
          <p:cNvSpPr/>
          <p:nvPr/>
        </p:nvSpPr>
        <p:spPr>
          <a:xfrm>
            <a:off x="6696662" y="981384"/>
            <a:ext cx="2443004" cy="2443006"/>
          </a:xfrm>
          <a:custGeom>
            <a:avLst/>
            <a:gdLst>
              <a:gd name="connsiteX0" fmla="*/ 1799558 w 3599115"/>
              <a:gd name="connsiteY0" fmla="*/ 6 h 3599116"/>
              <a:gd name="connsiteX1" fmla="*/ 2132157 w 3599115"/>
              <a:gd name="connsiteY1" fmla="*/ 838885 h 3599116"/>
              <a:gd name="connsiteX2" fmla="*/ 2159828 w 3599115"/>
              <a:gd name="connsiteY2" fmla="*/ 930347 h 3599116"/>
              <a:gd name="connsiteX3" fmla="*/ 2223522 w 3599115"/>
              <a:gd name="connsiteY3" fmla="*/ 896323 h 3599116"/>
              <a:gd name="connsiteX4" fmla="*/ 3072034 w 3599115"/>
              <a:gd name="connsiteY4" fmla="*/ 527082 h 3599116"/>
              <a:gd name="connsiteX5" fmla="*/ 2703798 w 3599115"/>
              <a:gd name="connsiteY5" fmla="*/ 1374589 h 3599116"/>
              <a:gd name="connsiteX6" fmla="*/ 2668945 w 3599115"/>
              <a:gd name="connsiteY6" fmla="*/ 1439727 h 3599116"/>
              <a:gd name="connsiteX7" fmla="*/ 2771174 w 3599115"/>
              <a:gd name="connsiteY7" fmla="*/ 1470735 h 3599116"/>
              <a:gd name="connsiteX8" fmla="*/ 3599110 w 3599115"/>
              <a:gd name="connsiteY8" fmla="*/ 1799558 h 3599116"/>
              <a:gd name="connsiteX9" fmla="*/ 2739450 w 3599115"/>
              <a:gd name="connsiteY9" fmla="*/ 2138454 h 3599116"/>
              <a:gd name="connsiteX10" fmla="*/ 2668715 w 3599115"/>
              <a:gd name="connsiteY10" fmla="*/ 2159878 h 3599116"/>
              <a:gd name="connsiteX11" fmla="*/ 2743417 w 3599115"/>
              <a:gd name="connsiteY11" fmla="*/ 2299710 h 3599116"/>
              <a:gd name="connsiteX12" fmla="*/ 3072032 w 3599115"/>
              <a:gd name="connsiteY12" fmla="*/ 3072034 h 3599116"/>
              <a:gd name="connsiteX13" fmla="*/ 2224525 w 3599115"/>
              <a:gd name="connsiteY13" fmla="*/ 2703797 h 3599116"/>
              <a:gd name="connsiteX14" fmla="*/ 2159423 w 3599115"/>
              <a:gd name="connsiteY14" fmla="*/ 2668963 h 3599116"/>
              <a:gd name="connsiteX15" fmla="*/ 2138453 w 3599115"/>
              <a:gd name="connsiteY15" fmla="*/ 2738028 h 3599116"/>
              <a:gd name="connsiteX16" fmla="*/ 1799557 w 3599115"/>
              <a:gd name="connsiteY16" fmla="*/ 3599111 h 3599116"/>
              <a:gd name="connsiteX17" fmla="*/ 1460662 w 3599115"/>
              <a:gd name="connsiteY17" fmla="*/ 2739449 h 3599116"/>
              <a:gd name="connsiteX18" fmla="*/ 1439259 w 3599115"/>
              <a:gd name="connsiteY18" fmla="*/ 2668782 h 3599116"/>
              <a:gd name="connsiteX19" fmla="*/ 1375594 w 3599115"/>
              <a:gd name="connsiteY19" fmla="*/ 2702791 h 3599116"/>
              <a:gd name="connsiteX20" fmla="*/ 527081 w 3599115"/>
              <a:gd name="connsiteY20" fmla="*/ 3072033 h 3599116"/>
              <a:gd name="connsiteX21" fmla="*/ 854548 w 3599115"/>
              <a:gd name="connsiteY21" fmla="*/ 2300858 h 3599116"/>
              <a:gd name="connsiteX22" fmla="*/ 930222 w 3599115"/>
              <a:gd name="connsiteY22" fmla="*/ 2159444 h 3599116"/>
              <a:gd name="connsiteX23" fmla="*/ 861088 w 3599115"/>
              <a:gd name="connsiteY23" fmla="*/ 2138453 h 3599116"/>
              <a:gd name="connsiteX24" fmla="*/ 5 w 3599115"/>
              <a:gd name="connsiteY24" fmla="*/ 1799557 h 3599116"/>
              <a:gd name="connsiteX25" fmla="*/ 826438 w 3599115"/>
              <a:gd name="connsiteY25" fmla="*/ 1470735 h 3599116"/>
              <a:gd name="connsiteX26" fmla="*/ 930350 w 3599115"/>
              <a:gd name="connsiteY26" fmla="*/ 1439296 h 3599116"/>
              <a:gd name="connsiteX27" fmla="*/ 896322 w 3599115"/>
              <a:gd name="connsiteY27" fmla="*/ 1375594 h 3599116"/>
              <a:gd name="connsiteX28" fmla="*/ 527081 w 3599115"/>
              <a:gd name="connsiteY28" fmla="*/ 527082 h 3599116"/>
              <a:gd name="connsiteX29" fmla="*/ 1374588 w 3599115"/>
              <a:gd name="connsiteY29" fmla="*/ 895318 h 3599116"/>
              <a:gd name="connsiteX30" fmla="*/ 1439738 w 3599115"/>
              <a:gd name="connsiteY30" fmla="*/ 930177 h 3599116"/>
              <a:gd name="connsiteX31" fmla="*/ 1493324 w 3599115"/>
              <a:gd name="connsiteY31" fmla="*/ 753910 h 3599116"/>
              <a:gd name="connsiteX32" fmla="*/ 1799558 w 3599115"/>
              <a:gd name="connsiteY32" fmla="*/ 6 h 3599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99115" h="3599116">
                <a:moveTo>
                  <a:pt x="1799558" y="6"/>
                </a:moveTo>
                <a:cubicBezTo>
                  <a:pt x="1872065" y="-1653"/>
                  <a:pt x="1999974" y="402945"/>
                  <a:pt x="2132157" y="838885"/>
                </a:cubicBezTo>
                <a:lnTo>
                  <a:pt x="2159828" y="930347"/>
                </a:lnTo>
                <a:lnTo>
                  <a:pt x="2223522" y="896323"/>
                </a:lnTo>
                <a:cubicBezTo>
                  <a:pt x="2631575" y="678348"/>
                  <a:pt x="3018759" y="476189"/>
                  <a:pt x="3072034" y="527082"/>
                </a:cubicBezTo>
                <a:cubicBezTo>
                  <a:pt x="3125310" y="577974"/>
                  <a:pt x="2922555" y="965754"/>
                  <a:pt x="2703798" y="1374589"/>
                </a:cubicBezTo>
                <a:lnTo>
                  <a:pt x="2668945" y="1439727"/>
                </a:lnTo>
                <a:lnTo>
                  <a:pt x="2771174" y="1470735"/>
                </a:lnTo>
                <a:cubicBezTo>
                  <a:pt x="3201274" y="1601574"/>
                  <a:pt x="3597468" y="1727742"/>
                  <a:pt x="3599110" y="1799558"/>
                </a:cubicBezTo>
                <a:cubicBezTo>
                  <a:pt x="3600795" y="1873216"/>
                  <a:pt x="3183224" y="2004048"/>
                  <a:pt x="2739450" y="2138454"/>
                </a:cubicBezTo>
                <a:lnTo>
                  <a:pt x="2668715" y="2159878"/>
                </a:lnTo>
                <a:lnTo>
                  <a:pt x="2743417" y="2299710"/>
                </a:lnTo>
                <a:cubicBezTo>
                  <a:pt x="2945047" y="2678668"/>
                  <a:pt x="3119744" y="3022088"/>
                  <a:pt x="3072032" y="3072034"/>
                </a:cubicBezTo>
                <a:cubicBezTo>
                  <a:pt x="3021139" y="3125310"/>
                  <a:pt x="2633360" y="2922554"/>
                  <a:pt x="2224525" y="2703797"/>
                </a:cubicBezTo>
                <a:lnTo>
                  <a:pt x="2159423" y="2668963"/>
                </a:lnTo>
                <a:lnTo>
                  <a:pt x="2138453" y="2738028"/>
                </a:lnTo>
                <a:cubicBezTo>
                  <a:pt x="2004047" y="3180697"/>
                  <a:pt x="1873215" y="3597426"/>
                  <a:pt x="1799557" y="3599111"/>
                </a:cubicBezTo>
                <a:cubicBezTo>
                  <a:pt x="1725899" y="3600796"/>
                  <a:pt x="1595067" y="3183224"/>
                  <a:pt x="1460662" y="2739449"/>
                </a:cubicBezTo>
                <a:lnTo>
                  <a:pt x="1439259" y="2668782"/>
                </a:lnTo>
                <a:lnTo>
                  <a:pt x="1375594" y="2702791"/>
                </a:lnTo>
                <a:cubicBezTo>
                  <a:pt x="967541" y="2920766"/>
                  <a:pt x="580357" y="3122925"/>
                  <a:pt x="527081" y="3072033"/>
                </a:cubicBezTo>
                <a:cubicBezTo>
                  <a:pt x="477136" y="3024321"/>
                  <a:pt x="652218" y="2680517"/>
                  <a:pt x="854548" y="2300858"/>
                </a:cubicBezTo>
                <a:lnTo>
                  <a:pt x="930222" y="2159444"/>
                </a:lnTo>
                <a:lnTo>
                  <a:pt x="861088" y="2138453"/>
                </a:lnTo>
                <a:cubicBezTo>
                  <a:pt x="418419" y="2004047"/>
                  <a:pt x="1690" y="1873215"/>
                  <a:pt x="5" y="1799557"/>
                </a:cubicBezTo>
                <a:cubicBezTo>
                  <a:pt x="-1638" y="1727741"/>
                  <a:pt x="395275" y="1601573"/>
                  <a:pt x="826438" y="1470735"/>
                </a:cubicBezTo>
                <a:lnTo>
                  <a:pt x="930350" y="1439296"/>
                </a:lnTo>
                <a:lnTo>
                  <a:pt x="896322" y="1375594"/>
                </a:lnTo>
                <a:cubicBezTo>
                  <a:pt x="678348" y="967541"/>
                  <a:pt x="476189" y="580357"/>
                  <a:pt x="527081" y="527082"/>
                </a:cubicBezTo>
                <a:cubicBezTo>
                  <a:pt x="577974" y="473806"/>
                  <a:pt x="965753" y="676561"/>
                  <a:pt x="1374588" y="895318"/>
                </a:cubicBezTo>
                <a:lnTo>
                  <a:pt x="1439738" y="930177"/>
                </a:lnTo>
                <a:lnTo>
                  <a:pt x="1493324" y="753910"/>
                </a:lnTo>
                <a:cubicBezTo>
                  <a:pt x="1615951" y="353441"/>
                  <a:pt x="1731886" y="1554"/>
                  <a:pt x="1799558" y="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6CB02849-3376-2529-8696-61DCA62B34B0}"/>
              </a:ext>
            </a:extLst>
          </p:cNvPr>
          <p:cNvSpPr/>
          <p:nvPr/>
        </p:nvSpPr>
        <p:spPr>
          <a:xfrm>
            <a:off x="3767690" y="981211"/>
            <a:ext cx="2443142" cy="2443144"/>
          </a:xfrm>
          <a:custGeom>
            <a:avLst/>
            <a:gdLst>
              <a:gd name="connsiteX0" fmla="*/ 1799659 w 3599317"/>
              <a:gd name="connsiteY0" fmla="*/ 208 h 3599318"/>
              <a:gd name="connsiteX1" fmla="*/ 2193251 w 3599317"/>
              <a:gd name="connsiteY1" fmla="*/ 594359 h 3599318"/>
              <a:gd name="connsiteX2" fmla="*/ 2221933 w 3599317"/>
              <a:gd name="connsiteY2" fmla="*/ 782606 h 3599318"/>
              <a:gd name="connsiteX3" fmla="*/ 2364369 w 3599317"/>
              <a:gd name="connsiteY3" fmla="*/ 678327 h 3599318"/>
              <a:gd name="connsiteX4" fmla="*/ 3072064 w 3599317"/>
              <a:gd name="connsiteY4" fmla="*/ 527255 h 3599318"/>
              <a:gd name="connsiteX5" fmla="*/ 2915239 w 3599317"/>
              <a:gd name="connsiteY5" fmla="*/ 1247054 h 3599318"/>
              <a:gd name="connsiteX6" fmla="*/ 2817842 w 3599317"/>
              <a:gd name="connsiteY6" fmla="*/ 1379152 h 3599318"/>
              <a:gd name="connsiteX7" fmla="*/ 2991870 w 3599317"/>
              <a:gd name="connsiteY7" fmla="*/ 1406068 h 3599318"/>
              <a:gd name="connsiteX8" fmla="*/ 3599110 w 3599317"/>
              <a:gd name="connsiteY8" fmla="*/ 1799659 h 3599318"/>
              <a:gd name="connsiteX9" fmla="*/ 3004959 w 3599317"/>
              <a:gd name="connsiteY9" fmla="*/ 2193251 h 3599318"/>
              <a:gd name="connsiteX10" fmla="*/ 2817224 w 3599317"/>
              <a:gd name="connsiteY10" fmla="*/ 2221855 h 3599318"/>
              <a:gd name="connsiteX11" fmla="*/ 2911931 w 3599317"/>
              <a:gd name="connsiteY11" fmla="*/ 2351381 h 3599318"/>
              <a:gd name="connsiteX12" fmla="*/ 3072062 w 3599317"/>
              <a:gd name="connsiteY12" fmla="*/ 3072064 h 3599318"/>
              <a:gd name="connsiteX13" fmla="*/ 2373622 w 3599317"/>
              <a:gd name="connsiteY13" fmla="*/ 2930246 h 3599318"/>
              <a:gd name="connsiteX14" fmla="*/ 2220639 w 3599317"/>
              <a:gd name="connsiteY14" fmla="*/ 2817718 h 3599318"/>
              <a:gd name="connsiteX15" fmla="*/ 2209227 w 3599317"/>
              <a:gd name="connsiteY15" fmla="*/ 2897081 h 3599318"/>
              <a:gd name="connsiteX16" fmla="*/ 1799659 w 3599317"/>
              <a:gd name="connsiteY16" fmla="*/ 3599110 h 3599318"/>
              <a:gd name="connsiteX17" fmla="*/ 1406068 w 3599317"/>
              <a:gd name="connsiteY17" fmla="*/ 3004958 h 3599318"/>
              <a:gd name="connsiteX18" fmla="*/ 1377385 w 3599317"/>
              <a:gd name="connsiteY18" fmla="*/ 2816712 h 3599318"/>
              <a:gd name="connsiteX19" fmla="*/ 1234950 w 3599317"/>
              <a:gd name="connsiteY19" fmla="*/ 2920990 h 3599318"/>
              <a:gd name="connsiteX20" fmla="*/ 527254 w 3599317"/>
              <a:gd name="connsiteY20" fmla="*/ 3072063 h 3599318"/>
              <a:gd name="connsiteX21" fmla="*/ 684081 w 3599317"/>
              <a:gd name="connsiteY21" fmla="*/ 2352263 h 3599318"/>
              <a:gd name="connsiteX22" fmla="*/ 781478 w 3599317"/>
              <a:gd name="connsiteY22" fmla="*/ 2220165 h 3599318"/>
              <a:gd name="connsiteX23" fmla="*/ 607449 w 3599317"/>
              <a:gd name="connsiteY23" fmla="*/ 2193249 h 3599318"/>
              <a:gd name="connsiteX24" fmla="*/ 207 w 3599317"/>
              <a:gd name="connsiteY24" fmla="*/ 1799658 h 3599318"/>
              <a:gd name="connsiteX25" fmla="*/ 594359 w 3599317"/>
              <a:gd name="connsiteY25" fmla="*/ 1406067 h 3599318"/>
              <a:gd name="connsiteX26" fmla="*/ 782090 w 3599317"/>
              <a:gd name="connsiteY26" fmla="*/ 1377463 h 3599318"/>
              <a:gd name="connsiteX27" fmla="*/ 687382 w 3599317"/>
              <a:gd name="connsiteY27" fmla="*/ 1247936 h 3599318"/>
              <a:gd name="connsiteX28" fmla="*/ 527253 w 3599317"/>
              <a:gd name="connsiteY28" fmla="*/ 527255 h 3599318"/>
              <a:gd name="connsiteX29" fmla="*/ 1225692 w 3599317"/>
              <a:gd name="connsiteY29" fmla="*/ 669071 h 3599318"/>
              <a:gd name="connsiteX30" fmla="*/ 1378155 w 3599317"/>
              <a:gd name="connsiteY30" fmla="*/ 781217 h 3599318"/>
              <a:gd name="connsiteX31" fmla="*/ 1417732 w 3599317"/>
              <a:gd name="connsiteY31" fmla="*/ 546089 h 3599318"/>
              <a:gd name="connsiteX32" fmla="*/ 1799659 w 3599317"/>
              <a:gd name="connsiteY32" fmla="*/ 208 h 35993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99317" h="3599318">
                <a:moveTo>
                  <a:pt x="1799659" y="208"/>
                </a:moveTo>
                <a:cubicBezTo>
                  <a:pt x="2037894" y="-8518"/>
                  <a:pt x="2133412" y="258458"/>
                  <a:pt x="2193251" y="594359"/>
                </a:cubicBezTo>
                <a:lnTo>
                  <a:pt x="2221933" y="782606"/>
                </a:lnTo>
                <a:lnTo>
                  <a:pt x="2364369" y="678327"/>
                </a:lnTo>
                <a:cubicBezTo>
                  <a:pt x="2641115" y="486207"/>
                  <a:pt x="2897436" y="364968"/>
                  <a:pt x="3072064" y="527255"/>
                </a:cubicBezTo>
                <a:cubicBezTo>
                  <a:pt x="3251125" y="693663"/>
                  <a:pt x="3119105" y="958941"/>
                  <a:pt x="2915239" y="1247054"/>
                </a:cubicBezTo>
                <a:lnTo>
                  <a:pt x="2817842" y="1379152"/>
                </a:lnTo>
                <a:lnTo>
                  <a:pt x="2991870" y="1406068"/>
                </a:lnTo>
                <a:cubicBezTo>
                  <a:pt x="3323408" y="1465907"/>
                  <a:pt x="3590384" y="1561425"/>
                  <a:pt x="3599110" y="1799659"/>
                </a:cubicBezTo>
                <a:cubicBezTo>
                  <a:pt x="3607836" y="2037894"/>
                  <a:pt x="3340860" y="2133412"/>
                  <a:pt x="3004959" y="2193251"/>
                </a:cubicBezTo>
                <a:lnTo>
                  <a:pt x="2817224" y="2221855"/>
                </a:lnTo>
                <a:lnTo>
                  <a:pt x="2911931" y="2351381"/>
                </a:lnTo>
                <a:cubicBezTo>
                  <a:pt x="3109251" y="2633084"/>
                  <a:pt x="3236884" y="2894708"/>
                  <a:pt x="3072062" y="3072064"/>
                </a:cubicBezTo>
                <a:cubicBezTo>
                  <a:pt x="2909775" y="3246692"/>
                  <a:pt x="2653453" y="3125452"/>
                  <a:pt x="2373622" y="2930246"/>
                </a:cubicBezTo>
                <a:lnTo>
                  <a:pt x="2220639" y="2817718"/>
                </a:lnTo>
                <a:lnTo>
                  <a:pt x="2209227" y="2897081"/>
                </a:lnTo>
                <a:cubicBezTo>
                  <a:pt x="2150066" y="3271080"/>
                  <a:pt x="2060228" y="3589566"/>
                  <a:pt x="1799659" y="3599110"/>
                </a:cubicBezTo>
                <a:cubicBezTo>
                  <a:pt x="1561424" y="3607837"/>
                  <a:pt x="1465906" y="3340860"/>
                  <a:pt x="1406068" y="3004958"/>
                </a:cubicBezTo>
                <a:lnTo>
                  <a:pt x="1377385" y="2816712"/>
                </a:lnTo>
                <a:lnTo>
                  <a:pt x="1234950" y="2920990"/>
                </a:lnTo>
                <a:cubicBezTo>
                  <a:pt x="958204" y="3113111"/>
                  <a:pt x="701882" y="3234350"/>
                  <a:pt x="527254" y="3072063"/>
                </a:cubicBezTo>
                <a:cubicBezTo>
                  <a:pt x="348193" y="2905655"/>
                  <a:pt x="480214" y="2640377"/>
                  <a:pt x="684081" y="2352263"/>
                </a:cubicBezTo>
                <a:lnTo>
                  <a:pt x="781478" y="2220165"/>
                </a:lnTo>
                <a:lnTo>
                  <a:pt x="607449" y="2193249"/>
                </a:lnTo>
                <a:cubicBezTo>
                  <a:pt x="275910" y="2133410"/>
                  <a:pt x="8933" y="2037892"/>
                  <a:pt x="207" y="1799658"/>
                </a:cubicBezTo>
                <a:cubicBezTo>
                  <a:pt x="-8519" y="1561424"/>
                  <a:pt x="258457" y="1465906"/>
                  <a:pt x="594359" y="1406067"/>
                </a:cubicBezTo>
                <a:lnTo>
                  <a:pt x="782090" y="1377463"/>
                </a:lnTo>
                <a:lnTo>
                  <a:pt x="687382" y="1247936"/>
                </a:lnTo>
                <a:cubicBezTo>
                  <a:pt x="490063" y="966234"/>
                  <a:pt x="362431" y="704611"/>
                  <a:pt x="527253" y="527255"/>
                </a:cubicBezTo>
                <a:cubicBezTo>
                  <a:pt x="689540" y="352627"/>
                  <a:pt x="945862" y="473866"/>
                  <a:pt x="1225692" y="669071"/>
                </a:cubicBezTo>
                <a:lnTo>
                  <a:pt x="1378155" y="781217"/>
                </a:lnTo>
                <a:lnTo>
                  <a:pt x="1417732" y="546089"/>
                </a:lnTo>
                <a:cubicBezTo>
                  <a:pt x="1478404" y="243547"/>
                  <a:pt x="1576315" y="8389"/>
                  <a:pt x="1799659" y="208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88AD6B9B-3A52-80D3-AF6C-BC1928F4995F}"/>
              </a:ext>
            </a:extLst>
          </p:cNvPr>
          <p:cNvSpPr/>
          <p:nvPr/>
        </p:nvSpPr>
        <p:spPr>
          <a:xfrm>
            <a:off x="6671262" y="3887356"/>
            <a:ext cx="2443004" cy="2443004"/>
          </a:xfrm>
          <a:custGeom>
            <a:avLst/>
            <a:gdLst>
              <a:gd name="connsiteX0" fmla="*/ 1799558 w 3599115"/>
              <a:gd name="connsiteY0" fmla="*/ 5 h 3599115"/>
              <a:gd name="connsiteX1" fmla="*/ 2068062 w 3599115"/>
              <a:gd name="connsiteY1" fmla="*/ 1125931 h 3599115"/>
              <a:gd name="connsiteX2" fmla="*/ 2071508 w 3599115"/>
              <a:gd name="connsiteY2" fmla="*/ 1143234 h 3599115"/>
              <a:gd name="connsiteX3" fmla="*/ 2085487 w 3599115"/>
              <a:gd name="connsiteY3" fmla="*/ 1133906 h 3599115"/>
              <a:gd name="connsiteX4" fmla="*/ 3072033 w 3599115"/>
              <a:gd name="connsiteY4" fmla="*/ 527082 h 3599115"/>
              <a:gd name="connsiteX5" fmla="*/ 2579487 w 3599115"/>
              <a:gd name="connsiteY5" fmla="*/ 1344627 h 3599115"/>
              <a:gd name="connsiteX6" fmla="*/ 2455878 w 3599115"/>
              <a:gd name="connsiteY6" fmla="*/ 1527790 h 3599115"/>
              <a:gd name="connsiteX7" fmla="*/ 2472427 w 3599115"/>
              <a:gd name="connsiteY7" fmla="*/ 1531054 h 3599115"/>
              <a:gd name="connsiteX8" fmla="*/ 3599110 w 3599115"/>
              <a:gd name="connsiteY8" fmla="*/ 1799558 h 3599115"/>
              <a:gd name="connsiteX9" fmla="*/ 2473185 w 3599115"/>
              <a:gd name="connsiteY9" fmla="*/ 2068063 h 3599115"/>
              <a:gd name="connsiteX10" fmla="*/ 2455816 w 3599115"/>
              <a:gd name="connsiteY10" fmla="*/ 2071480 h 3599115"/>
              <a:gd name="connsiteX11" fmla="*/ 2578599 w 3599115"/>
              <a:gd name="connsiteY11" fmla="*/ 2253602 h 3599115"/>
              <a:gd name="connsiteX12" fmla="*/ 3072032 w 3599115"/>
              <a:gd name="connsiteY12" fmla="*/ 3072034 h 3599115"/>
              <a:gd name="connsiteX13" fmla="*/ 2086022 w 3599115"/>
              <a:gd name="connsiteY13" fmla="*/ 2465746 h 3599115"/>
              <a:gd name="connsiteX14" fmla="*/ 2071351 w 3599115"/>
              <a:gd name="connsiteY14" fmla="*/ 2455947 h 3599115"/>
              <a:gd name="connsiteX15" fmla="*/ 2068062 w 3599115"/>
              <a:gd name="connsiteY15" fmla="*/ 2472427 h 3599115"/>
              <a:gd name="connsiteX16" fmla="*/ 1799558 w 3599115"/>
              <a:gd name="connsiteY16" fmla="*/ 3599110 h 3599115"/>
              <a:gd name="connsiteX17" fmla="*/ 1531054 w 3599115"/>
              <a:gd name="connsiteY17" fmla="*/ 2473185 h 3599115"/>
              <a:gd name="connsiteX18" fmla="*/ 1527608 w 3599115"/>
              <a:gd name="connsiteY18" fmla="*/ 2455881 h 3599115"/>
              <a:gd name="connsiteX19" fmla="*/ 1513629 w 3599115"/>
              <a:gd name="connsiteY19" fmla="*/ 2465209 h 3599115"/>
              <a:gd name="connsiteX20" fmla="*/ 527083 w 3599115"/>
              <a:gd name="connsiteY20" fmla="*/ 3072033 h 3599115"/>
              <a:gd name="connsiteX21" fmla="*/ 1019629 w 3599115"/>
              <a:gd name="connsiteY21" fmla="*/ 2254489 h 3599115"/>
              <a:gd name="connsiteX22" fmla="*/ 1143238 w 3599115"/>
              <a:gd name="connsiteY22" fmla="*/ 2071326 h 3599115"/>
              <a:gd name="connsiteX23" fmla="*/ 1126689 w 3599115"/>
              <a:gd name="connsiteY23" fmla="*/ 2068063 h 3599115"/>
              <a:gd name="connsiteX24" fmla="*/ 5 w 3599115"/>
              <a:gd name="connsiteY24" fmla="*/ 1799558 h 3599115"/>
              <a:gd name="connsiteX25" fmla="*/ 1125931 w 3599115"/>
              <a:gd name="connsiteY25" fmla="*/ 1531054 h 3599115"/>
              <a:gd name="connsiteX26" fmla="*/ 1143299 w 3599115"/>
              <a:gd name="connsiteY26" fmla="*/ 1527637 h 3599115"/>
              <a:gd name="connsiteX27" fmla="*/ 1020515 w 3599115"/>
              <a:gd name="connsiteY27" fmla="*/ 1345514 h 3599115"/>
              <a:gd name="connsiteX28" fmla="*/ 527082 w 3599115"/>
              <a:gd name="connsiteY28" fmla="*/ 527082 h 3599115"/>
              <a:gd name="connsiteX29" fmla="*/ 1513092 w 3599115"/>
              <a:gd name="connsiteY29" fmla="*/ 1133370 h 3599115"/>
              <a:gd name="connsiteX30" fmla="*/ 1527765 w 3599115"/>
              <a:gd name="connsiteY30" fmla="*/ 1143170 h 3599115"/>
              <a:gd name="connsiteX31" fmla="*/ 1531054 w 3599115"/>
              <a:gd name="connsiteY31" fmla="*/ 1126689 h 3599115"/>
              <a:gd name="connsiteX32" fmla="*/ 1799558 w 3599115"/>
              <a:gd name="connsiteY32" fmla="*/ 5 h 3599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99115" h="3599115">
                <a:moveTo>
                  <a:pt x="1799558" y="5"/>
                </a:moveTo>
                <a:cubicBezTo>
                  <a:pt x="1856128" y="-2017"/>
                  <a:pt x="1965388" y="599690"/>
                  <a:pt x="2068062" y="1125931"/>
                </a:cubicBezTo>
                <a:lnTo>
                  <a:pt x="2071508" y="1143234"/>
                </a:lnTo>
                <a:lnTo>
                  <a:pt x="2085487" y="1133906"/>
                </a:lnTo>
                <a:cubicBezTo>
                  <a:pt x="2529303" y="835294"/>
                  <a:pt x="3030603" y="488512"/>
                  <a:pt x="3072033" y="527082"/>
                </a:cubicBezTo>
                <a:cubicBezTo>
                  <a:pt x="3108285" y="560832"/>
                  <a:pt x="2846217" y="949953"/>
                  <a:pt x="2579487" y="1344627"/>
                </a:cubicBezTo>
                <a:lnTo>
                  <a:pt x="2455878" y="1527790"/>
                </a:lnTo>
                <a:lnTo>
                  <a:pt x="2472427" y="1531054"/>
                </a:lnTo>
                <a:cubicBezTo>
                  <a:pt x="2997404" y="1633728"/>
                  <a:pt x="3597088" y="1742989"/>
                  <a:pt x="3599110" y="1799558"/>
                </a:cubicBezTo>
                <a:cubicBezTo>
                  <a:pt x="3601132" y="1856127"/>
                  <a:pt x="2999426" y="1965388"/>
                  <a:pt x="2473185" y="2068063"/>
                </a:cubicBezTo>
                <a:lnTo>
                  <a:pt x="2455816" y="2071480"/>
                </a:lnTo>
                <a:lnTo>
                  <a:pt x="2578599" y="2253602"/>
                </a:lnTo>
                <a:cubicBezTo>
                  <a:pt x="2844496" y="2647443"/>
                  <a:pt x="3105782" y="3035782"/>
                  <a:pt x="3072032" y="3072034"/>
                </a:cubicBezTo>
                <a:cubicBezTo>
                  <a:pt x="3033462" y="3113464"/>
                  <a:pt x="2530732" y="2765252"/>
                  <a:pt x="2086022" y="2465746"/>
                </a:cubicBezTo>
                <a:lnTo>
                  <a:pt x="2071351" y="2455947"/>
                </a:lnTo>
                <a:lnTo>
                  <a:pt x="2068062" y="2472427"/>
                </a:lnTo>
                <a:cubicBezTo>
                  <a:pt x="1965388" y="2997403"/>
                  <a:pt x="1856127" y="3597088"/>
                  <a:pt x="1799558" y="3599110"/>
                </a:cubicBezTo>
                <a:cubicBezTo>
                  <a:pt x="1742989" y="3601132"/>
                  <a:pt x="1633728" y="2999425"/>
                  <a:pt x="1531054" y="2473185"/>
                </a:cubicBezTo>
                <a:lnTo>
                  <a:pt x="1527608" y="2455881"/>
                </a:lnTo>
                <a:lnTo>
                  <a:pt x="1513629" y="2465209"/>
                </a:lnTo>
                <a:cubicBezTo>
                  <a:pt x="1069813" y="2763822"/>
                  <a:pt x="568513" y="3110604"/>
                  <a:pt x="527083" y="3072033"/>
                </a:cubicBezTo>
                <a:cubicBezTo>
                  <a:pt x="490831" y="3038284"/>
                  <a:pt x="752899" y="2649163"/>
                  <a:pt x="1019629" y="2254489"/>
                </a:cubicBezTo>
                <a:lnTo>
                  <a:pt x="1143238" y="2071326"/>
                </a:lnTo>
                <a:lnTo>
                  <a:pt x="1126689" y="2068063"/>
                </a:lnTo>
                <a:cubicBezTo>
                  <a:pt x="601712" y="1965388"/>
                  <a:pt x="2027" y="1856127"/>
                  <a:pt x="5" y="1799558"/>
                </a:cubicBezTo>
                <a:cubicBezTo>
                  <a:pt x="-2017" y="1742989"/>
                  <a:pt x="599690" y="1633728"/>
                  <a:pt x="1125931" y="1531054"/>
                </a:cubicBezTo>
                <a:lnTo>
                  <a:pt x="1143299" y="1527637"/>
                </a:lnTo>
                <a:lnTo>
                  <a:pt x="1020515" y="1345514"/>
                </a:lnTo>
                <a:cubicBezTo>
                  <a:pt x="754619" y="951673"/>
                  <a:pt x="493333" y="563333"/>
                  <a:pt x="527082" y="527082"/>
                </a:cubicBezTo>
                <a:cubicBezTo>
                  <a:pt x="565652" y="485652"/>
                  <a:pt x="1068382" y="833864"/>
                  <a:pt x="1513092" y="1133370"/>
                </a:cubicBezTo>
                <a:lnTo>
                  <a:pt x="1527765" y="1143170"/>
                </a:lnTo>
                <a:lnTo>
                  <a:pt x="1531054" y="1126689"/>
                </a:lnTo>
                <a:cubicBezTo>
                  <a:pt x="1633728" y="601712"/>
                  <a:pt x="1742989" y="2028"/>
                  <a:pt x="1799558" y="5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E77982A6-6BD9-E8D5-5DB0-0103E5309234}"/>
              </a:ext>
            </a:extLst>
          </p:cNvPr>
          <p:cNvSpPr/>
          <p:nvPr/>
        </p:nvSpPr>
        <p:spPr>
          <a:xfrm>
            <a:off x="3742026" y="3877945"/>
            <a:ext cx="2443142" cy="2443142"/>
          </a:xfrm>
          <a:custGeom>
            <a:avLst/>
            <a:gdLst>
              <a:gd name="connsiteX0" fmla="*/ 1799658 w 3599315"/>
              <a:gd name="connsiteY0" fmla="*/ 208 h 3599316"/>
              <a:gd name="connsiteX1" fmla="*/ 2065201 w 3599315"/>
              <a:gd name="connsiteY1" fmla="*/ 855976 h 3599316"/>
              <a:gd name="connsiteX2" fmla="*/ 2086263 w 3599315"/>
              <a:gd name="connsiteY2" fmla="*/ 1108374 h 3599316"/>
              <a:gd name="connsiteX3" fmla="*/ 2272668 w 3599315"/>
              <a:gd name="connsiteY3" fmla="*/ 951115 h 3599316"/>
              <a:gd name="connsiteX4" fmla="*/ 3072062 w 3599315"/>
              <a:gd name="connsiteY4" fmla="*/ 527254 h 3599316"/>
              <a:gd name="connsiteX5" fmla="*/ 2611133 w 3599315"/>
              <a:gd name="connsiteY5" fmla="*/ 1371559 h 3599316"/>
              <a:gd name="connsiteX6" fmla="*/ 2491312 w 3599315"/>
              <a:gd name="connsiteY6" fmla="*/ 1513522 h 3599316"/>
              <a:gd name="connsiteX7" fmla="*/ 2734136 w 3599315"/>
              <a:gd name="connsiteY7" fmla="*/ 1534116 h 3599316"/>
              <a:gd name="connsiteX8" fmla="*/ 3599108 w 3599315"/>
              <a:gd name="connsiteY8" fmla="*/ 1799658 h 3599316"/>
              <a:gd name="connsiteX9" fmla="*/ 2743339 w 3599315"/>
              <a:gd name="connsiteY9" fmla="*/ 2065201 h 3599316"/>
              <a:gd name="connsiteX10" fmla="*/ 2491113 w 3599315"/>
              <a:gd name="connsiteY10" fmla="*/ 2086249 h 3599316"/>
              <a:gd name="connsiteX11" fmla="*/ 2605388 w 3599315"/>
              <a:gd name="connsiteY11" fmla="*/ 2222014 h 3599316"/>
              <a:gd name="connsiteX12" fmla="*/ 3072060 w 3599315"/>
              <a:gd name="connsiteY12" fmla="*/ 3072062 h 3599316"/>
              <a:gd name="connsiteX13" fmla="*/ 2279173 w 3599315"/>
              <a:gd name="connsiteY13" fmla="*/ 2654707 h 3599316"/>
              <a:gd name="connsiteX14" fmla="*/ 2085809 w 3599315"/>
              <a:gd name="connsiteY14" fmla="*/ 2491130 h 3599316"/>
              <a:gd name="connsiteX15" fmla="*/ 2065201 w 3599315"/>
              <a:gd name="connsiteY15" fmla="*/ 2734135 h 3599316"/>
              <a:gd name="connsiteX16" fmla="*/ 1799658 w 3599315"/>
              <a:gd name="connsiteY16" fmla="*/ 3599109 h 3599316"/>
              <a:gd name="connsiteX17" fmla="*/ 1534116 w 3599315"/>
              <a:gd name="connsiteY17" fmla="*/ 2743338 h 3599316"/>
              <a:gd name="connsiteX18" fmla="*/ 1513054 w 3599315"/>
              <a:gd name="connsiteY18" fmla="*/ 2490942 h 3599316"/>
              <a:gd name="connsiteX19" fmla="*/ 1326650 w 3599315"/>
              <a:gd name="connsiteY19" fmla="*/ 2648200 h 3599316"/>
              <a:gd name="connsiteX20" fmla="*/ 527254 w 3599315"/>
              <a:gd name="connsiteY20" fmla="*/ 3072061 h 3599316"/>
              <a:gd name="connsiteX21" fmla="*/ 988185 w 3599315"/>
              <a:gd name="connsiteY21" fmla="*/ 2227756 h 3599316"/>
              <a:gd name="connsiteX22" fmla="*/ 1108004 w 3599315"/>
              <a:gd name="connsiteY22" fmla="*/ 2085794 h 3599316"/>
              <a:gd name="connsiteX23" fmla="*/ 865180 w 3599315"/>
              <a:gd name="connsiteY23" fmla="*/ 2065201 h 3599316"/>
              <a:gd name="connsiteX24" fmla="*/ 207 w 3599315"/>
              <a:gd name="connsiteY24" fmla="*/ 1799658 h 3599316"/>
              <a:gd name="connsiteX25" fmla="*/ 855977 w 3599315"/>
              <a:gd name="connsiteY25" fmla="*/ 1534116 h 3599316"/>
              <a:gd name="connsiteX26" fmla="*/ 1108200 w 3599315"/>
              <a:gd name="connsiteY26" fmla="*/ 1513068 h 3599316"/>
              <a:gd name="connsiteX27" fmla="*/ 993924 w 3599315"/>
              <a:gd name="connsiteY27" fmla="*/ 1377300 h 3599316"/>
              <a:gd name="connsiteX28" fmla="*/ 527253 w 3599315"/>
              <a:gd name="connsiteY28" fmla="*/ 527254 h 3599316"/>
              <a:gd name="connsiteX29" fmla="*/ 1320139 w 3599315"/>
              <a:gd name="connsiteY29" fmla="*/ 944607 h 3599316"/>
              <a:gd name="connsiteX30" fmla="*/ 1513507 w 3599315"/>
              <a:gd name="connsiteY30" fmla="*/ 1108187 h 3599316"/>
              <a:gd name="connsiteX31" fmla="*/ 1534116 w 3599315"/>
              <a:gd name="connsiteY31" fmla="*/ 865179 h 3599316"/>
              <a:gd name="connsiteX32" fmla="*/ 1799658 w 3599315"/>
              <a:gd name="connsiteY32" fmla="*/ 208 h 3599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99315" h="3599316">
                <a:moveTo>
                  <a:pt x="1799658" y="208"/>
                </a:moveTo>
                <a:cubicBezTo>
                  <a:pt x="1982093" y="-10700"/>
                  <a:pt x="2027916" y="409176"/>
                  <a:pt x="2065201" y="855976"/>
                </a:cubicBezTo>
                <a:lnTo>
                  <a:pt x="2086263" y="1108374"/>
                </a:lnTo>
                <a:lnTo>
                  <a:pt x="2272668" y="951115"/>
                </a:lnTo>
                <a:cubicBezTo>
                  <a:pt x="2609906" y="666605"/>
                  <a:pt x="2935349" y="405967"/>
                  <a:pt x="3072062" y="527254"/>
                </a:cubicBezTo>
                <a:cubicBezTo>
                  <a:pt x="3215611" y="654606"/>
                  <a:pt x="2916828" y="1011291"/>
                  <a:pt x="2611133" y="1371559"/>
                </a:cubicBezTo>
                <a:lnTo>
                  <a:pt x="2491312" y="1513522"/>
                </a:lnTo>
                <a:lnTo>
                  <a:pt x="2734136" y="1534116"/>
                </a:lnTo>
                <a:cubicBezTo>
                  <a:pt x="3173778" y="1571401"/>
                  <a:pt x="3588200" y="1617224"/>
                  <a:pt x="3599108" y="1799658"/>
                </a:cubicBezTo>
                <a:cubicBezTo>
                  <a:pt x="3610015" y="1982093"/>
                  <a:pt x="3190139" y="2027916"/>
                  <a:pt x="2743339" y="2065201"/>
                </a:cubicBezTo>
                <a:lnTo>
                  <a:pt x="2491113" y="2086249"/>
                </a:lnTo>
                <a:lnTo>
                  <a:pt x="2605388" y="2222014"/>
                </a:lnTo>
                <a:cubicBezTo>
                  <a:pt x="2905690" y="2576889"/>
                  <a:pt x="3199413" y="2928513"/>
                  <a:pt x="3072060" y="3072062"/>
                </a:cubicBezTo>
                <a:cubicBezTo>
                  <a:pt x="2950773" y="3208775"/>
                  <a:pt x="2621473" y="2944279"/>
                  <a:pt x="2279173" y="2654707"/>
                </a:cubicBezTo>
                <a:lnTo>
                  <a:pt x="2085809" y="2491130"/>
                </a:lnTo>
                <a:lnTo>
                  <a:pt x="2065201" y="2734135"/>
                </a:lnTo>
                <a:cubicBezTo>
                  <a:pt x="2027916" y="3173778"/>
                  <a:pt x="1982093" y="3588201"/>
                  <a:pt x="1799658" y="3599109"/>
                </a:cubicBezTo>
                <a:cubicBezTo>
                  <a:pt x="1617224" y="3610016"/>
                  <a:pt x="1571401" y="3190139"/>
                  <a:pt x="1534116" y="2743338"/>
                </a:cubicBezTo>
                <a:lnTo>
                  <a:pt x="1513054" y="2490942"/>
                </a:lnTo>
                <a:lnTo>
                  <a:pt x="1326650" y="2648200"/>
                </a:lnTo>
                <a:cubicBezTo>
                  <a:pt x="989411" y="2932710"/>
                  <a:pt x="663968" y="3193349"/>
                  <a:pt x="527254" y="3072061"/>
                </a:cubicBezTo>
                <a:cubicBezTo>
                  <a:pt x="383705" y="2944709"/>
                  <a:pt x="682489" y="2588024"/>
                  <a:pt x="988185" y="2227756"/>
                </a:cubicBezTo>
                <a:lnTo>
                  <a:pt x="1108004" y="2085794"/>
                </a:lnTo>
                <a:lnTo>
                  <a:pt x="865180" y="2065201"/>
                </a:lnTo>
                <a:cubicBezTo>
                  <a:pt x="425537" y="2027916"/>
                  <a:pt x="11114" y="1982093"/>
                  <a:pt x="207" y="1799658"/>
                </a:cubicBezTo>
                <a:cubicBezTo>
                  <a:pt x="-10701" y="1617224"/>
                  <a:pt x="409176" y="1571401"/>
                  <a:pt x="855977" y="1534116"/>
                </a:cubicBezTo>
                <a:lnTo>
                  <a:pt x="1108200" y="1513068"/>
                </a:lnTo>
                <a:lnTo>
                  <a:pt x="993924" y="1377300"/>
                </a:lnTo>
                <a:cubicBezTo>
                  <a:pt x="693623" y="1022426"/>
                  <a:pt x="399901" y="670803"/>
                  <a:pt x="527253" y="527254"/>
                </a:cubicBezTo>
                <a:cubicBezTo>
                  <a:pt x="648541" y="390541"/>
                  <a:pt x="977840" y="655036"/>
                  <a:pt x="1320139" y="944607"/>
                </a:cubicBezTo>
                <a:lnTo>
                  <a:pt x="1513507" y="1108187"/>
                </a:lnTo>
                <a:lnTo>
                  <a:pt x="1534116" y="865179"/>
                </a:lnTo>
                <a:cubicBezTo>
                  <a:pt x="1571401" y="425538"/>
                  <a:pt x="1617224" y="11116"/>
                  <a:pt x="1799658" y="208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D17226A-830B-AB48-8FE1-B69F416CCA07}"/>
              </a:ext>
            </a:extLst>
          </p:cNvPr>
          <p:cNvSpPr/>
          <p:nvPr/>
        </p:nvSpPr>
        <p:spPr>
          <a:xfrm>
            <a:off x="787401" y="981376"/>
            <a:ext cx="2443012" cy="2443012"/>
          </a:xfrm>
          <a:custGeom>
            <a:avLst/>
            <a:gdLst>
              <a:gd name="connsiteX0" fmla="*/ 1799564 w 3599126"/>
              <a:gd name="connsiteY0" fmla="*/ 16 h 3599126"/>
              <a:gd name="connsiteX1" fmla="*/ 2215276 w 3599126"/>
              <a:gd name="connsiteY1" fmla="*/ 559977 h 3599126"/>
              <a:gd name="connsiteX2" fmla="*/ 2256603 w 3599126"/>
              <a:gd name="connsiteY2" fmla="*/ 695241 h 3599126"/>
              <a:gd name="connsiteX3" fmla="*/ 2344949 w 3599126"/>
              <a:gd name="connsiteY3" fmla="*/ 646937 h 3599126"/>
              <a:gd name="connsiteX4" fmla="*/ 3072037 w 3599126"/>
              <a:gd name="connsiteY4" fmla="*/ 527091 h 3599126"/>
              <a:gd name="connsiteX5" fmla="*/ 2949612 w 3599126"/>
              <a:gd name="connsiteY5" fmla="*/ 1256757 h 3599126"/>
              <a:gd name="connsiteX6" fmla="*/ 2903561 w 3599126"/>
              <a:gd name="connsiteY6" fmla="*/ 1341209 h 3599126"/>
              <a:gd name="connsiteX7" fmla="*/ 3062086 w 3599126"/>
              <a:gd name="connsiteY7" fmla="*/ 1390144 h 3599126"/>
              <a:gd name="connsiteX8" fmla="*/ 3599110 w 3599126"/>
              <a:gd name="connsiteY8" fmla="*/ 1799563 h 3599126"/>
              <a:gd name="connsiteX9" fmla="*/ 2996591 w 3599126"/>
              <a:gd name="connsiteY9" fmla="*/ 2228948 h 3599126"/>
              <a:gd name="connsiteX10" fmla="*/ 2904752 w 3599126"/>
              <a:gd name="connsiteY10" fmla="*/ 2255972 h 3599126"/>
              <a:gd name="connsiteX11" fmla="*/ 2905166 w 3599126"/>
              <a:gd name="connsiteY11" fmla="*/ 2256714 h 3599126"/>
              <a:gd name="connsiteX12" fmla="*/ 3072035 w 3599126"/>
              <a:gd name="connsiteY12" fmla="*/ 3072035 h 3599126"/>
              <a:gd name="connsiteX13" fmla="*/ 2342368 w 3599126"/>
              <a:gd name="connsiteY13" fmla="*/ 2949610 h 3599126"/>
              <a:gd name="connsiteX14" fmla="*/ 2257366 w 3599126"/>
              <a:gd name="connsiteY14" fmla="*/ 2903258 h 3599126"/>
              <a:gd name="connsiteX15" fmla="*/ 2228949 w 3599126"/>
              <a:gd name="connsiteY15" fmla="*/ 3000237 h 3599126"/>
              <a:gd name="connsiteX16" fmla="*/ 1799564 w 3599126"/>
              <a:gd name="connsiteY16" fmla="*/ 3599110 h 3599126"/>
              <a:gd name="connsiteX17" fmla="*/ 1370180 w 3599126"/>
              <a:gd name="connsiteY17" fmla="*/ 2996590 h 3599126"/>
              <a:gd name="connsiteX18" fmla="*/ 1342849 w 3599126"/>
              <a:gd name="connsiteY18" fmla="*/ 2903708 h 3599126"/>
              <a:gd name="connsiteX19" fmla="*/ 1254181 w 3599126"/>
              <a:gd name="connsiteY19" fmla="*/ 2952188 h 3599126"/>
              <a:gd name="connsiteX20" fmla="*/ 527093 w 3599126"/>
              <a:gd name="connsiteY20" fmla="*/ 3072035 h 3599126"/>
              <a:gd name="connsiteX21" fmla="*/ 592262 w 3599126"/>
              <a:gd name="connsiteY21" fmla="*/ 2456839 h 3599126"/>
              <a:gd name="connsiteX22" fmla="*/ 694898 w 3599126"/>
              <a:gd name="connsiteY22" fmla="*/ 2257081 h 3599126"/>
              <a:gd name="connsiteX23" fmla="*/ 598890 w 3599126"/>
              <a:gd name="connsiteY23" fmla="*/ 2228948 h 3599126"/>
              <a:gd name="connsiteX24" fmla="*/ 16 w 3599126"/>
              <a:gd name="connsiteY24" fmla="*/ 1799563 h 3599126"/>
              <a:gd name="connsiteX25" fmla="*/ 540901 w 3599126"/>
              <a:gd name="connsiteY25" fmla="*/ 1390143 h 3599126"/>
              <a:gd name="connsiteX26" fmla="*/ 695145 w 3599126"/>
              <a:gd name="connsiteY26" fmla="*/ 1342350 h 3599126"/>
              <a:gd name="connsiteX27" fmla="*/ 646936 w 3599126"/>
              <a:gd name="connsiteY27" fmla="*/ 1254178 h 3599126"/>
              <a:gd name="connsiteX28" fmla="*/ 527091 w 3599126"/>
              <a:gd name="connsiteY28" fmla="*/ 527091 h 3599126"/>
              <a:gd name="connsiteX29" fmla="*/ 1256757 w 3599126"/>
              <a:gd name="connsiteY29" fmla="*/ 649515 h 3599126"/>
              <a:gd name="connsiteX30" fmla="*/ 1341400 w 3599126"/>
              <a:gd name="connsiteY30" fmla="*/ 695670 h 3599126"/>
              <a:gd name="connsiteX31" fmla="*/ 1383853 w 3599126"/>
              <a:gd name="connsiteY31" fmla="*/ 556181 h 3599126"/>
              <a:gd name="connsiteX32" fmla="*/ 1799564 w 3599126"/>
              <a:gd name="connsiteY32" fmla="*/ 16 h 3599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3599126" h="3599126">
                <a:moveTo>
                  <a:pt x="1799564" y="16"/>
                </a:moveTo>
                <a:cubicBezTo>
                  <a:pt x="1990960" y="2343"/>
                  <a:pt x="2112917" y="246969"/>
                  <a:pt x="2215276" y="559977"/>
                </a:cubicBezTo>
                <a:lnTo>
                  <a:pt x="2256603" y="695241"/>
                </a:lnTo>
                <a:lnTo>
                  <a:pt x="2344949" y="646937"/>
                </a:lnTo>
                <a:cubicBezTo>
                  <a:pt x="2655757" y="484934"/>
                  <a:pt x="2932342" y="383958"/>
                  <a:pt x="3072037" y="527091"/>
                </a:cubicBezTo>
                <a:cubicBezTo>
                  <a:pt x="3211731" y="670224"/>
                  <a:pt x="3110755" y="946809"/>
                  <a:pt x="2949612" y="1256757"/>
                </a:cubicBezTo>
                <a:lnTo>
                  <a:pt x="2903561" y="1341209"/>
                </a:lnTo>
                <a:lnTo>
                  <a:pt x="3062086" y="1390144"/>
                </a:lnTo>
                <a:cubicBezTo>
                  <a:pt x="3366885" y="1491218"/>
                  <a:pt x="3601389" y="1612074"/>
                  <a:pt x="3599110" y="1799563"/>
                </a:cubicBezTo>
                <a:cubicBezTo>
                  <a:pt x="3596679" y="1999552"/>
                  <a:pt x="3329703" y="2123727"/>
                  <a:pt x="2996591" y="2228948"/>
                </a:cubicBezTo>
                <a:lnTo>
                  <a:pt x="2904752" y="2255972"/>
                </a:lnTo>
                <a:lnTo>
                  <a:pt x="2905166" y="2256714"/>
                </a:lnTo>
                <a:cubicBezTo>
                  <a:pt x="3093113" y="2602692"/>
                  <a:pt x="3228586" y="2919244"/>
                  <a:pt x="3072035" y="3072035"/>
                </a:cubicBezTo>
                <a:cubicBezTo>
                  <a:pt x="2928902" y="3211729"/>
                  <a:pt x="2652317" y="3110753"/>
                  <a:pt x="2342368" y="2949610"/>
                </a:cubicBezTo>
                <a:lnTo>
                  <a:pt x="2257366" y="2903258"/>
                </a:lnTo>
                <a:lnTo>
                  <a:pt x="2228949" y="3000237"/>
                </a:lnTo>
                <a:cubicBezTo>
                  <a:pt x="2123727" y="3334565"/>
                  <a:pt x="1999553" y="3601541"/>
                  <a:pt x="1799564" y="3599110"/>
                </a:cubicBezTo>
                <a:cubicBezTo>
                  <a:pt x="1599575" y="3596679"/>
                  <a:pt x="1475400" y="3329703"/>
                  <a:pt x="1370180" y="2996590"/>
                </a:cubicBezTo>
                <a:lnTo>
                  <a:pt x="1342849" y="2903708"/>
                </a:lnTo>
                <a:lnTo>
                  <a:pt x="1254181" y="2952188"/>
                </a:lnTo>
                <a:cubicBezTo>
                  <a:pt x="943372" y="3114191"/>
                  <a:pt x="666787" y="3215167"/>
                  <a:pt x="527093" y="3072035"/>
                </a:cubicBezTo>
                <a:cubicBezTo>
                  <a:pt x="404860" y="2946794"/>
                  <a:pt x="466891" y="2719378"/>
                  <a:pt x="592262" y="2456839"/>
                </a:cubicBezTo>
                <a:lnTo>
                  <a:pt x="694898" y="2257081"/>
                </a:lnTo>
                <a:lnTo>
                  <a:pt x="598890" y="2228948"/>
                </a:lnTo>
                <a:cubicBezTo>
                  <a:pt x="264561" y="2123726"/>
                  <a:pt x="-2415" y="1999552"/>
                  <a:pt x="16" y="1799563"/>
                </a:cubicBezTo>
                <a:cubicBezTo>
                  <a:pt x="2295" y="1612073"/>
                  <a:pt x="237085" y="1491217"/>
                  <a:pt x="540901" y="1390143"/>
                </a:cubicBezTo>
                <a:lnTo>
                  <a:pt x="695145" y="1342350"/>
                </a:lnTo>
                <a:lnTo>
                  <a:pt x="646936" y="1254178"/>
                </a:lnTo>
                <a:cubicBezTo>
                  <a:pt x="484934" y="943370"/>
                  <a:pt x="383958" y="666785"/>
                  <a:pt x="527091" y="527091"/>
                </a:cubicBezTo>
                <a:cubicBezTo>
                  <a:pt x="670224" y="387396"/>
                  <a:pt x="946809" y="488372"/>
                  <a:pt x="1256757" y="649515"/>
                </a:cubicBezTo>
                <a:lnTo>
                  <a:pt x="1341400" y="695670"/>
                </a:lnTo>
                <a:lnTo>
                  <a:pt x="1383853" y="556181"/>
                </a:lnTo>
                <a:cubicBezTo>
                  <a:pt x="1486212" y="242115"/>
                  <a:pt x="1608169" y="-2310"/>
                  <a:pt x="1799564" y="16"/>
                </a:cubicBezTo>
                <a:close/>
              </a:path>
            </a:pathLst>
          </a:custGeom>
          <a:solidFill>
            <a:srgbClr val="FFFF0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1047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預金通帳のイラスト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1950228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入道雲のイラスト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7916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入道雲のイラスト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9007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54248</TotalTime>
  <Words>32</Words>
  <Application>Microsoft Office PowerPoint</Application>
  <PresentationFormat>A4 210 x 297 mm</PresentationFormat>
  <Paragraphs>7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1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pptxk94_角の丸い星型図形</dc:title>
  <dc:subject>pptxk94_角の丸い星型図形</dc:subject>
  <dc:creator>でじけろお</dc:creator>
  <cp:revision>1</cp:revision>
  <dcterms:created xsi:type="dcterms:W3CDTF">2018-05-20T00:31:01Z</dcterms:created>
  <dcterms:modified xsi:type="dcterms:W3CDTF">2022-10-17T13:28:11Z</dcterms:modified>
  <cp:version>1</cp:version>
</cp:coreProperties>
</file>